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36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37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38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39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40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41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42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43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44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45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46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56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57.xml" ContentType="application/vnd.openxmlformats-officedocument.presentationml.notesSlide+xml"/>
  <Override PartName="/ppt/charts/chart1.xml" ContentType="application/vnd.openxmlformats-officedocument.drawingml.chart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455" r:id="rId2"/>
    <p:sldId id="456" r:id="rId3"/>
    <p:sldId id="457" r:id="rId4"/>
    <p:sldId id="458" r:id="rId5"/>
    <p:sldId id="459" r:id="rId6"/>
    <p:sldId id="460" r:id="rId7"/>
    <p:sldId id="461" r:id="rId8"/>
    <p:sldId id="462" r:id="rId9"/>
    <p:sldId id="463" r:id="rId10"/>
    <p:sldId id="388" r:id="rId11"/>
    <p:sldId id="464" r:id="rId12"/>
    <p:sldId id="444" r:id="rId13"/>
    <p:sldId id="445" r:id="rId14"/>
    <p:sldId id="291" r:id="rId15"/>
    <p:sldId id="447" r:id="rId16"/>
    <p:sldId id="282" r:id="rId17"/>
    <p:sldId id="283" r:id="rId18"/>
    <p:sldId id="446" r:id="rId19"/>
    <p:sldId id="440" r:id="rId20"/>
    <p:sldId id="338" r:id="rId21"/>
    <p:sldId id="441" r:id="rId22"/>
    <p:sldId id="389" r:id="rId23"/>
    <p:sldId id="401" r:id="rId24"/>
    <p:sldId id="345" r:id="rId25"/>
    <p:sldId id="346" r:id="rId26"/>
    <p:sldId id="402" r:id="rId27"/>
    <p:sldId id="403" r:id="rId28"/>
    <p:sldId id="348" r:id="rId29"/>
    <p:sldId id="350" r:id="rId30"/>
    <p:sldId id="351" r:id="rId31"/>
    <p:sldId id="347" r:id="rId32"/>
    <p:sldId id="306" r:id="rId33"/>
    <p:sldId id="353" r:id="rId34"/>
    <p:sldId id="355" r:id="rId35"/>
    <p:sldId id="423" r:id="rId36"/>
    <p:sldId id="304" r:id="rId37"/>
    <p:sldId id="357" r:id="rId38"/>
    <p:sldId id="390" r:id="rId39"/>
    <p:sldId id="451" r:id="rId40"/>
    <p:sldId id="454" r:id="rId41"/>
    <p:sldId id="452" r:id="rId42"/>
    <p:sldId id="453" r:id="rId43"/>
    <p:sldId id="362" r:id="rId44"/>
    <p:sldId id="358" r:id="rId45"/>
    <p:sldId id="363" r:id="rId46"/>
    <p:sldId id="365" r:id="rId47"/>
    <p:sldId id="340" r:id="rId48"/>
    <p:sldId id="366" r:id="rId49"/>
    <p:sldId id="422" r:id="rId50"/>
    <p:sldId id="367" r:id="rId51"/>
    <p:sldId id="369" r:id="rId52"/>
    <p:sldId id="368" r:id="rId53"/>
    <p:sldId id="426" r:id="rId54"/>
    <p:sldId id="427" r:id="rId55"/>
    <p:sldId id="430" r:id="rId56"/>
    <p:sldId id="432" r:id="rId57"/>
    <p:sldId id="433" r:id="rId58"/>
    <p:sldId id="435" r:id="rId59"/>
    <p:sldId id="437" r:id="rId60"/>
    <p:sldId id="438" r:id="rId61"/>
    <p:sldId id="439" r:id="rId6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orient="horz" pos="192">
          <p15:clr>
            <a:srgbClr val="A4A3A4"/>
          </p15:clr>
        </p15:guide>
        <p15:guide id="3" orient="horz" pos="96">
          <p15:clr>
            <a:srgbClr val="A4A3A4"/>
          </p15:clr>
        </p15:guide>
        <p15:guide id="4">
          <p15:clr>
            <a:srgbClr val="A4A3A4"/>
          </p15:clr>
        </p15:guide>
        <p15:guide id="5" pos="48">
          <p15:clr>
            <a:srgbClr val="A4A3A4"/>
          </p15:clr>
        </p15:guide>
        <p15:guide id="6" pos="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FF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3399"/>
    <a:srgbClr val="FFCCFF"/>
    <a:srgbClr val="FF0066"/>
    <a:srgbClr val="000000"/>
    <a:srgbClr val="FFFFFF"/>
    <a:srgbClr val="FF6699"/>
    <a:srgbClr val="FF5050"/>
    <a:srgbClr val="FF9999"/>
    <a:srgbClr val="FF2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EBBBCC-DAD2-459C-BE2E-F6DE35CF9A28}" styleName="深色樣式 2 - 輔色 3/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09" autoAdjust="0"/>
    <p:restoredTop sz="83817" autoAdjust="0"/>
  </p:normalViewPr>
  <p:slideViewPr>
    <p:cSldViewPr snapToObjects="1">
      <p:cViewPr varScale="1">
        <p:scale>
          <a:sx n="61" d="100"/>
          <a:sy n="61" d="100"/>
        </p:scale>
        <p:origin x="1848" y="60"/>
      </p:cViewPr>
      <p:guideLst>
        <p:guide orient="horz"/>
        <p:guide orient="horz" pos="192"/>
        <p:guide orient="horz" pos="96"/>
        <p:guide/>
        <p:guide pos="48"/>
        <p:guide pos="96"/>
      </p:guideLst>
    </p:cSldViewPr>
  </p:slideViewPr>
  <p:outlineViewPr>
    <p:cViewPr>
      <p:scale>
        <a:sx n="33" d="100"/>
        <a:sy n="33" d="100"/>
      </p:scale>
      <p:origin x="0" y="-15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55" d="100"/>
          <a:sy n="55" d="100"/>
        </p:scale>
        <p:origin x="288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layout>
        <c:manualLayout>
          <c:xMode val="edge"/>
          <c:yMode val="edge"/>
          <c:x val="1.2393458509993944E-2"/>
          <c:y val="3.70371203599551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工作表1!$A$4</c:f>
              <c:strCache>
                <c:ptCount val="1"/>
                <c:pt idx="0">
                  <c:v>人數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9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163-4ED7-A85F-01DE6D0CB56B}"/>
              </c:ext>
            </c:extLst>
          </c:dPt>
          <c:dPt>
            <c:idx val="2"/>
            <c:invertIfNegative val="0"/>
            <c:bubble3D val="0"/>
            <c:spPr>
              <a:solidFill>
                <a:srgbClr val="FF9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163-4ED7-A85F-01DE6D0CB56B}"/>
              </c:ext>
            </c:extLst>
          </c:dPt>
          <c:dPt>
            <c:idx val="4"/>
            <c:invertIfNegative val="0"/>
            <c:bubble3D val="0"/>
            <c:spPr>
              <a:solidFill>
                <a:srgbClr val="FF9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163-4ED7-A85F-01DE6D0CB56B}"/>
              </c:ext>
            </c:extLst>
          </c:dPt>
          <c:dPt>
            <c:idx val="6"/>
            <c:invertIfNegative val="0"/>
            <c:bubble3D val="0"/>
            <c:spPr>
              <a:solidFill>
                <a:srgbClr val="FF9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163-4ED7-A85F-01DE6D0CB56B}"/>
              </c:ext>
            </c:extLst>
          </c:dPt>
          <c:dPt>
            <c:idx val="8"/>
            <c:invertIfNegative val="0"/>
            <c:bubble3D val="0"/>
            <c:spPr>
              <a:solidFill>
                <a:srgbClr val="FF9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163-4ED7-A85F-01DE6D0CB56B}"/>
              </c:ext>
            </c:extLst>
          </c:dPt>
          <c:dPt>
            <c:idx val="10"/>
            <c:invertIfNegative val="0"/>
            <c:bubble3D val="0"/>
            <c:spPr>
              <a:solidFill>
                <a:srgbClr val="FF9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163-4ED7-A85F-01DE6D0CB56B}"/>
              </c:ext>
            </c:extLst>
          </c:dPt>
          <c:dPt>
            <c:idx val="12"/>
            <c:invertIfNegative val="0"/>
            <c:bubble3D val="0"/>
            <c:spPr>
              <a:solidFill>
                <a:srgbClr val="FF99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163-4ED7-A85F-01DE6D0CB56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工作表1!$B$2:$O$3</c:f>
              <c:multiLvlStrCache>
                <c:ptCount val="14"/>
                <c:lvl>
                  <c:pt idx="0">
                    <c:v>是</c:v>
                  </c:pt>
                  <c:pt idx="1">
                    <c:v>否</c:v>
                  </c:pt>
                  <c:pt idx="2">
                    <c:v>是</c:v>
                  </c:pt>
                  <c:pt idx="3">
                    <c:v>否</c:v>
                  </c:pt>
                  <c:pt idx="4">
                    <c:v>是</c:v>
                  </c:pt>
                  <c:pt idx="5">
                    <c:v>否</c:v>
                  </c:pt>
                  <c:pt idx="6">
                    <c:v>是</c:v>
                  </c:pt>
                  <c:pt idx="7">
                    <c:v>否</c:v>
                  </c:pt>
                  <c:pt idx="8">
                    <c:v>是</c:v>
                  </c:pt>
                  <c:pt idx="9">
                    <c:v>否</c:v>
                  </c:pt>
                  <c:pt idx="10">
                    <c:v>是</c:v>
                  </c:pt>
                  <c:pt idx="11">
                    <c:v>否</c:v>
                  </c:pt>
                  <c:pt idx="12">
                    <c:v>是</c:v>
                  </c:pt>
                  <c:pt idx="13">
                    <c:v>否</c:v>
                  </c:pt>
                </c:lvl>
                <c:lvl>
                  <c:pt idx="0">
                    <c:v>第一題</c:v>
                  </c:pt>
                  <c:pt idx="2">
                    <c:v>第二題</c:v>
                  </c:pt>
                  <c:pt idx="4">
                    <c:v>第三題</c:v>
                  </c:pt>
                  <c:pt idx="6">
                    <c:v>第四題</c:v>
                  </c:pt>
                  <c:pt idx="8">
                    <c:v>第五題</c:v>
                  </c:pt>
                  <c:pt idx="10">
                    <c:v>第六題</c:v>
                  </c:pt>
                  <c:pt idx="12">
                    <c:v>第七題</c:v>
                  </c:pt>
                </c:lvl>
              </c:multiLvlStrCache>
            </c:multiLvlStrRef>
          </c:cat>
          <c:val>
            <c:numRef>
              <c:f>工作表1!$B$4:$O$4</c:f>
              <c:numCache>
                <c:formatCode>General</c:formatCode>
                <c:ptCount val="14"/>
                <c:pt idx="0">
                  <c:v>173</c:v>
                </c:pt>
                <c:pt idx="1">
                  <c:v>107</c:v>
                </c:pt>
                <c:pt idx="2">
                  <c:v>202</c:v>
                </c:pt>
                <c:pt idx="3">
                  <c:v>78</c:v>
                </c:pt>
                <c:pt idx="4">
                  <c:v>109</c:v>
                </c:pt>
                <c:pt idx="5">
                  <c:v>171</c:v>
                </c:pt>
                <c:pt idx="6">
                  <c:v>86</c:v>
                </c:pt>
                <c:pt idx="7">
                  <c:v>194</c:v>
                </c:pt>
                <c:pt idx="8">
                  <c:v>183</c:v>
                </c:pt>
                <c:pt idx="9">
                  <c:v>97</c:v>
                </c:pt>
                <c:pt idx="10">
                  <c:v>240</c:v>
                </c:pt>
                <c:pt idx="11">
                  <c:v>40</c:v>
                </c:pt>
                <c:pt idx="12">
                  <c:v>101</c:v>
                </c:pt>
                <c:pt idx="13">
                  <c:v>179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63-4ED7-A85F-01DE6D0CB5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95475952"/>
        <c:axId val="195477632"/>
      </c:barChart>
      <c:catAx>
        <c:axId val="195475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30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95477632"/>
        <c:crosses val="autoZero"/>
        <c:auto val="1"/>
        <c:lblAlgn val="ctr"/>
        <c:lblOffset val="100"/>
        <c:noMultiLvlLbl val="0"/>
      </c:catAx>
      <c:valAx>
        <c:axId val="195477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0000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300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95475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0000"/>
      </a:solidFill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diagrams/_rels/data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svg"/><Relationship Id="rId1" Type="http://schemas.openxmlformats.org/officeDocument/2006/relationships/image" Target="../media/image151.png"/><Relationship Id="rId4" Type="http://schemas.openxmlformats.org/officeDocument/2006/relationships/image" Target="../media/image154.svg"/></Relationships>
</file>

<file path=ppt/diagrams/_rels/data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52.svg"/><Relationship Id="rId1" Type="http://schemas.openxmlformats.org/officeDocument/2006/relationships/image" Target="../media/image151.png"/><Relationship Id="rId4" Type="http://schemas.openxmlformats.org/officeDocument/2006/relationships/image" Target="../media/image154.sv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image" Target="../media/image196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diagrams/_rels/drawing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svg"/><Relationship Id="rId1" Type="http://schemas.openxmlformats.org/officeDocument/2006/relationships/image" Target="../media/image151.png"/><Relationship Id="rId4" Type="http://schemas.openxmlformats.org/officeDocument/2006/relationships/image" Target="../media/image154.svg"/></Relationships>
</file>

<file path=ppt/diagrams/_rels/drawing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52.svg"/><Relationship Id="rId1" Type="http://schemas.openxmlformats.org/officeDocument/2006/relationships/image" Target="../media/image151.png"/><Relationship Id="rId4" Type="http://schemas.openxmlformats.org/officeDocument/2006/relationships/image" Target="../media/image154.sv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image" Target="../media/image19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8B3DAC-0CE8-4C01-97FE-6BD490B8C0D5}" type="doc">
      <dgm:prSet loTypeId="urn:microsoft.com/office/officeart/2005/8/layout/venn2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50C190C4-7E70-4E94-940D-9F25F5B04E00}">
      <dgm:prSet phldrT="[文字]" custT="1"/>
      <dgm:spPr>
        <a:solidFill>
          <a:schemeClr val="accent2">
            <a:lumMod val="75000"/>
          </a:schemeClr>
        </a:solidFill>
        <a:ln>
          <a:solidFill>
            <a:srgbClr val="0070C0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>
            <a:lnSpc>
              <a:spcPts val="2900"/>
            </a:lnSpc>
            <a:spcAft>
              <a:spcPts val="0"/>
            </a:spcAft>
          </a:pPr>
          <a:r>
            <a:rPr lang="en-US" altLang="zh-TW" sz="2400" b="1" dirty="0">
              <a:solidFill>
                <a:srgbClr val="000000"/>
              </a:solidFill>
            </a:rPr>
            <a:t>108</a:t>
          </a:r>
        </a:p>
        <a:p>
          <a:pPr>
            <a:lnSpc>
              <a:spcPts val="2900"/>
            </a:lnSpc>
            <a:spcAft>
              <a:spcPts val="0"/>
            </a:spcAft>
          </a:pPr>
          <a:r>
            <a:rPr lang="zh-TW" altLang="en-US" sz="2400" b="1" dirty="0">
              <a:solidFill>
                <a:srgbClr val="000000"/>
              </a:solidFill>
            </a:rPr>
            <a:t>課綱</a:t>
          </a:r>
        </a:p>
      </dgm:t>
    </dgm:pt>
    <dgm:pt modelId="{499214D5-9207-4FB1-B1BA-A1644261FAB7}" type="parTrans" cxnId="{2EF64D1A-88A4-4111-AD29-31BD45860E97}">
      <dgm:prSet/>
      <dgm:spPr/>
      <dgm:t>
        <a:bodyPr/>
        <a:lstStyle/>
        <a:p>
          <a:endParaRPr lang="zh-TW" altLang="en-US" b="1">
            <a:solidFill>
              <a:srgbClr val="000000"/>
            </a:solidFill>
          </a:endParaRPr>
        </a:p>
      </dgm:t>
    </dgm:pt>
    <dgm:pt modelId="{570FF98D-3F24-4401-A62B-D65A3F9B2409}" type="sibTrans" cxnId="{2EF64D1A-88A4-4111-AD29-31BD45860E97}">
      <dgm:prSet/>
      <dgm:spPr/>
      <dgm:t>
        <a:bodyPr/>
        <a:lstStyle/>
        <a:p>
          <a:endParaRPr lang="zh-TW" altLang="en-US" b="1">
            <a:solidFill>
              <a:srgbClr val="000000"/>
            </a:solidFill>
          </a:endParaRPr>
        </a:p>
      </dgm:t>
    </dgm:pt>
    <dgm:pt modelId="{A2EE7259-DC61-4578-87F9-06C5C3278B78}">
      <dgm:prSet phldrT="[文字]" custT="1"/>
      <dgm:spPr>
        <a:solidFill>
          <a:srgbClr val="92D050"/>
        </a:solidFill>
      </dgm:spPr>
      <dgm:t>
        <a:bodyPr/>
        <a:lstStyle/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400" b="1" dirty="0">
              <a:solidFill>
                <a:srgbClr val="000000"/>
              </a:solidFill>
            </a:rPr>
            <a:t>學校願景</a:t>
          </a:r>
        </a:p>
      </dgm:t>
    </dgm:pt>
    <dgm:pt modelId="{DC37EF28-6A1F-4F0A-A7A6-7F85C70E7AF7}" type="parTrans" cxnId="{E35DE0CC-370B-4411-B3CB-176E5491A7EE}">
      <dgm:prSet/>
      <dgm:spPr/>
      <dgm:t>
        <a:bodyPr/>
        <a:lstStyle/>
        <a:p>
          <a:endParaRPr lang="zh-TW" altLang="en-US" b="1">
            <a:solidFill>
              <a:srgbClr val="000000"/>
            </a:solidFill>
          </a:endParaRPr>
        </a:p>
      </dgm:t>
    </dgm:pt>
    <dgm:pt modelId="{D44D5A41-E977-4127-94A0-76057F5B4538}" type="sibTrans" cxnId="{E35DE0CC-370B-4411-B3CB-176E5491A7EE}">
      <dgm:prSet/>
      <dgm:spPr/>
      <dgm:t>
        <a:bodyPr/>
        <a:lstStyle/>
        <a:p>
          <a:endParaRPr lang="zh-TW" altLang="en-US" b="1">
            <a:solidFill>
              <a:srgbClr val="000000"/>
            </a:solidFill>
          </a:endParaRPr>
        </a:p>
      </dgm:t>
    </dgm:pt>
    <dgm:pt modelId="{1E5C7180-5DEB-4236-9E5B-51998DE08C51}">
      <dgm:prSet phldrT="[文字]" custT="1"/>
      <dgm:spPr>
        <a:solidFill>
          <a:srgbClr val="FF9900"/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2400" b="1" dirty="0">
              <a:solidFill>
                <a:srgbClr val="000000"/>
              </a:solidFill>
            </a:rPr>
            <a:t>多元</a:t>
          </a:r>
          <a:endParaRPr lang="en-US" altLang="zh-TW" sz="2400" b="1" dirty="0">
            <a:solidFill>
              <a:srgbClr val="000000"/>
            </a:solidFill>
          </a:endParaRPr>
        </a:p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2400" b="1" dirty="0">
              <a:solidFill>
                <a:srgbClr val="000000"/>
              </a:solidFill>
            </a:rPr>
            <a:t>閱讀</a:t>
          </a:r>
        </a:p>
      </dgm:t>
    </dgm:pt>
    <dgm:pt modelId="{B8F13BCB-C427-4E7F-B3E3-66BB71D01AB4}" type="parTrans" cxnId="{46FBF0AB-2072-4CDB-8AC8-25A4073EAD32}">
      <dgm:prSet/>
      <dgm:spPr/>
      <dgm:t>
        <a:bodyPr/>
        <a:lstStyle/>
        <a:p>
          <a:endParaRPr lang="zh-TW" altLang="en-US" b="1">
            <a:solidFill>
              <a:srgbClr val="000000"/>
            </a:solidFill>
          </a:endParaRPr>
        </a:p>
      </dgm:t>
    </dgm:pt>
    <dgm:pt modelId="{81B9FE9B-DDD2-4590-9FEF-83F402590527}" type="sibTrans" cxnId="{46FBF0AB-2072-4CDB-8AC8-25A4073EAD32}">
      <dgm:prSet/>
      <dgm:spPr/>
      <dgm:t>
        <a:bodyPr/>
        <a:lstStyle/>
        <a:p>
          <a:endParaRPr lang="zh-TW" altLang="en-US" b="1">
            <a:solidFill>
              <a:srgbClr val="000000"/>
            </a:solidFill>
          </a:endParaRPr>
        </a:p>
      </dgm:t>
    </dgm:pt>
    <dgm:pt modelId="{47573DD7-B7DF-489B-A32A-1228E5E70982}">
      <dgm:prSet phldrT="[文字]" custT="1"/>
      <dgm:spPr>
        <a:solidFill>
          <a:srgbClr val="FF0000"/>
        </a:solidFill>
      </dgm:spPr>
      <dgm:t>
        <a:bodyPr/>
        <a:lstStyle/>
        <a:p>
          <a:pPr>
            <a:lnSpc>
              <a:spcPts val="2880"/>
            </a:lnSpc>
            <a:spcAft>
              <a:spcPts val="0"/>
            </a:spcAft>
          </a:pPr>
          <a:r>
            <a:rPr lang="zh-TW" alt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學生圖像</a:t>
          </a:r>
        </a:p>
      </dgm:t>
    </dgm:pt>
    <dgm:pt modelId="{26D33B3A-2BC4-4E64-B1E8-878364D31B13}" type="parTrans" cxnId="{CEE350EA-41A1-4B15-88F3-D2EC3DFCBAF6}">
      <dgm:prSet/>
      <dgm:spPr/>
      <dgm:t>
        <a:bodyPr/>
        <a:lstStyle/>
        <a:p>
          <a:endParaRPr lang="zh-TW" altLang="en-US" b="1">
            <a:solidFill>
              <a:srgbClr val="000000"/>
            </a:solidFill>
          </a:endParaRPr>
        </a:p>
      </dgm:t>
    </dgm:pt>
    <dgm:pt modelId="{E2B0BB5C-21D1-40B2-B3D9-509DB64A6856}" type="sibTrans" cxnId="{CEE350EA-41A1-4B15-88F3-D2EC3DFCBAF6}">
      <dgm:prSet/>
      <dgm:spPr/>
      <dgm:t>
        <a:bodyPr/>
        <a:lstStyle/>
        <a:p>
          <a:endParaRPr lang="zh-TW" altLang="en-US" b="1">
            <a:solidFill>
              <a:srgbClr val="000000"/>
            </a:solidFill>
          </a:endParaRPr>
        </a:p>
      </dgm:t>
    </dgm:pt>
    <dgm:pt modelId="{9FCF0C1F-EB24-43B1-AA98-E322DD1B9208}" type="pres">
      <dgm:prSet presAssocID="{9E8B3DAC-0CE8-4C01-97FE-6BD490B8C0D5}" presName="Name0" presStyleCnt="0">
        <dgm:presLayoutVars>
          <dgm:chMax val="7"/>
          <dgm:resizeHandles val="exact"/>
        </dgm:presLayoutVars>
      </dgm:prSet>
      <dgm:spPr/>
    </dgm:pt>
    <dgm:pt modelId="{D17FE1AD-59EB-401E-98EA-72F103590DB2}" type="pres">
      <dgm:prSet presAssocID="{9E8B3DAC-0CE8-4C01-97FE-6BD490B8C0D5}" presName="comp1" presStyleCnt="0"/>
      <dgm:spPr/>
    </dgm:pt>
    <dgm:pt modelId="{7E4CC8C8-7ACF-40BF-B448-D532906E5E25}" type="pres">
      <dgm:prSet presAssocID="{9E8B3DAC-0CE8-4C01-97FE-6BD490B8C0D5}" presName="circle1" presStyleLbl="node1" presStyleIdx="0" presStyleCnt="4" custLinFactNeighborX="3918" custLinFactNeighborY="-1292"/>
      <dgm:spPr/>
    </dgm:pt>
    <dgm:pt modelId="{671E1FA6-7F7F-4EE0-A9D1-72E58711C2A6}" type="pres">
      <dgm:prSet presAssocID="{9E8B3DAC-0CE8-4C01-97FE-6BD490B8C0D5}" presName="c1text" presStyleLbl="node1" presStyleIdx="0" presStyleCnt="4">
        <dgm:presLayoutVars>
          <dgm:bulletEnabled val="1"/>
        </dgm:presLayoutVars>
      </dgm:prSet>
      <dgm:spPr/>
    </dgm:pt>
    <dgm:pt modelId="{202DE665-4EAE-4AA6-A57D-9E3FA9FE4E82}" type="pres">
      <dgm:prSet presAssocID="{9E8B3DAC-0CE8-4C01-97FE-6BD490B8C0D5}" presName="comp2" presStyleCnt="0"/>
      <dgm:spPr/>
    </dgm:pt>
    <dgm:pt modelId="{01E783A3-6810-4EA3-A1E1-16C69B0D025C}" type="pres">
      <dgm:prSet presAssocID="{9E8B3DAC-0CE8-4C01-97FE-6BD490B8C0D5}" presName="circle2" presStyleLbl="node1" presStyleIdx="1" presStyleCnt="4"/>
      <dgm:spPr/>
    </dgm:pt>
    <dgm:pt modelId="{99793C1B-0F62-40DC-A38F-C167E07FDA94}" type="pres">
      <dgm:prSet presAssocID="{9E8B3DAC-0CE8-4C01-97FE-6BD490B8C0D5}" presName="c2text" presStyleLbl="node1" presStyleIdx="1" presStyleCnt="4">
        <dgm:presLayoutVars>
          <dgm:bulletEnabled val="1"/>
        </dgm:presLayoutVars>
      </dgm:prSet>
      <dgm:spPr/>
    </dgm:pt>
    <dgm:pt modelId="{44A66DB5-AC75-4EC0-A092-0AEBB6D7BCB0}" type="pres">
      <dgm:prSet presAssocID="{9E8B3DAC-0CE8-4C01-97FE-6BD490B8C0D5}" presName="comp3" presStyleCnt="0"/>
      <dgm:spPr/>
    </dgm:pt>
    <dgm:pt modelId="{C55801F0-09EF-4EAD-8435-C7DD34CBB293}" type="pres">
      <dgm:prSet presAssocID="{9E8B3DAC-0CE8-4C01-97FE-6BD490B8C0D5}" presName="circle3" presStyleLbl="node1" presStyleIdx="2" presStyleCnt="4"/>
      <dgm:spPr/>
    </dgm:pt>
    <dgm:pt modelId="{5716996D-B717-41B0-817A-757D2E58D1B4}" type="pres">
      <dgm:prSet presAssocID="{9E8B3DAC-0CE8-4C01-97FE-6BD490B8C0D5}" presName="c3text" presStyleLbl="node1" presStyleIdx="2" presStyleCnt="4">
        <dgm:presLayoutVars>
          <dgm:bulletEnabled val="1"/>
        </dgm:presLayoutVars>
      </dgm:prSet>
      <dgm:spPr/>
    </dgm:pt>
    <dgm:pt modelId="{FF59311A-BE3F-4909-B91C-D3C07A44455F}" type="pres">
      <dgm:prSet presAssocID="{9E8B3DAC-0CE8-4C01-97FE-6BD490B8C0D5}" presName="comp4" presStyleCnt="0"/>
      <dgm:spPr/>
    </dgm:pt>
    <dgm:pt modelId="{E6AB3FD9-9D08-463D-BE0F-C897F51D29C1}" type="pres">
      <dgm:prSet presAssocID="{9E8B3DAC-0CE8-4C01-97FE-6BD490B8C0D5}" presName="circle4" presStyleLbl="node1" presStyleIdx="3" presStyleCnt="4"/>
      <dgm:spPr/>
    </dgm:pt>
    <dgm:pt modelId="{5E234907-DB1E-40F2-A047-CF0A062A3C29}" type="pres">
      <dgm:prSet presAssocID="{9E8B3DAC-0CE8-4C01-97FE-6BD490B8C0D5}" presName="c4text" presStyleLbl="node1" presStyleIdx="3" presStyleCnt="4">
        <dgm:presLayoutVars>
          <dgm:bulletEnabled val="1"/>
        </dgm:presLayoutVars>
      </dgm:prSet>
      <dgm:spPr/>
    </dgm:pt>
  </dgm:ptLst>
  <dgm:cxnLst>
    <dgm:cxn modelId="{07415B15-FF9A-43A7-B3EE-B6AF577BA163}" type="presOf" srcId="{50C190C4-7E70-4E94-940D-9F25F5B04E00}" destId="{671E1FA6-7F7F-4EE0-A9D1-72E58711C2A6}" srcOrd="1" destOrd="0" presId="urn:microsoft.com/office/officeart/2005/8/layout/venn2"/>
    <dgm:cxn modelId="{EE43F719-5686-4750-858D-455AEE5E0358}" type="presOf" srcId="{9E8B3DAC-0CE8-4C01-97FE-6BD490B8C0D5}" destId="{9FCF0C1F-EB24-43B1-AA98-E322DD1B9208}" srcOrd="0" destOrd="0" presId="urn:microsoft.com/office/officeart/2005/8/layout/venn2"/>
    <dgm:cxn modelId="{2EF64D1A-88A4-4111-AD29-31BD45860E97}" srcId="{9E8B3DAC-0CE8-4C01-97FE-6BD490B8C0D5}" destId="{50C190C4-7E70-4E94-940D-9F25F5B04E00}" srcOrd="0" destOrd="0" parTransId="{499214D5-9207-4FB1-B1BA-A1644261FAB7}" sibTransId="{570FF98D-3F24-4401-A62B-D65A3F9B2409}"/>
    <dgm:cxn modelId="{12996C2C-FC61-45D6-A852-618EA0E38B4F}" type="presOf" srcId="{1E5C7180-5DEB-4236-9E5B-51998DE08C51}" destId="{C55801F0-09EF-4EAD-8435-C7DD34CBB293}" srcOrd="0" destOrd="0" presId="urn:microsoft.com/office/officeart/2005/8/layout/venn2"/>
    <dgm:cxn modelId="{0DA9A031-E919-450D-8415-F6A8F10D7124}" type="presOf" srcId="{1E5C7180-5DEB-4236-9E5B-51998DE08C51}" destId="{5716996D-B717-41B0-817A-757D2E58D1B4}" srcOrd="1" destOrd="0" presId="urn:microsoft.com/office/officeart/2005/8/layout/venn2"/>
    <dgm:cxn modelId="{FDE2F832-7BB9-4D57-A582-87ABBBEF9EA2}" type="presOf" srcId="{A2EE7259-DC61-4578-87F9-06C5C3278B78}" destId="{01E783A3-6810-4EA3-A1E1-16C69B0D025C}" srcOrd="0" destOrd="0" presId="urn:microsoft.com/office/officeart/2005/8/layout/venn2"/>
    <dgm:cxn modelId="{D34BAD7E-90B7-4A59-A2CD-A39FF0AC5F75}" type="presOf" srcId="{50C190C4-7E70-4E94-940D-9F25F5B04E00}" destId="{7E4CC8C8-7ACF-40BF-B448-D532906E5E25}" srcOrd="0" destOrd="0" presId="urn:microsoft.com/office/officeart/2005/8/layout/venn2"/>
    <dgm:cxn modelId="{345B8684-B292-4243-B300-B32329C1569B}" type="presOf" srcId="{47573DD7-B7DF-489B-A32A-1228E5E70982}" destId="{5E234907-DB1E-40F2-A047-CF0A062A3C29}" srcOrd="1" destOrd="0" presId="urn:microsoft.com/office/officeart/2005/8/layout/venn2"/>
    <dgm:cxn modelId="{46FBF0AB-2072-4CDB-8AC8-25A4073EAD32}" srcId="{9E8B3DAC-0CE8-4C01-97FE-6BD490B8C0D5}" destId="{1E5C7180-5DEB-4236-9E5B-51998DE08C51}" srcOrd="2" destOrd="0" parTransId="{B8F13BCB-C427-4E7F-B3E3-66BB71D01AB4}" sibTransId="{81B9FE9B-DDD2-4590-9FEF-83F402590527}"/>
    <dgm:cxn modelId="{E35DE0CC-370B-4411-B3CB-176E5491A7EE}" srcId="{9E8B3DAC-0CE8-4C01-97FE-6BD490B8C0D5}" destId="{A2EE7259-DC61-4578-87F9-06C5C3278B78}" srcOrd="1" destOrd="0" parTransId="{DC37EF28-6A1F-4F0A-A7A6-7F85C70E7AF7}" sibTransId="{D44D5A41-E977-4127-94A0-76057F5B4538}"/>
    <dgm:cxn modelId="{721ABFE9-4921-4D75-8B81-EA1F8FF30DF4}" type="presOf" srcId="{47573DD7-B7DF-489B-A32A-1228E5E70982}" destId="{E6AB3FD9-9D08-463D-BE0F-C897F51D29C1}" srcOrd="0" destOrd="0" presId="urn:microsoft.com/office/officeart/2005/8/layout/venn2"/>
    <dgm:cxn modelId="{CEE350EA-41A1-4B15-88F3-D2EC3DFCBAF6}" srcId="{9E8B3DAC-0CE8-4C01-97FE-6BD490B8C0D5}" destId="{47573DD7-B7DF-489B-A32A-1228E5E70982}" srcOrd="3" destOrd="0" parTransId="{26D33B3A-2BC4-4E64-B1E8-878364D31B13}" sibTransId="{E2B0BB5C-21D1-40B2-B3D9-509DB64A6856}"/>
    <dgm:cxn modelId="{930C17F0-779C-4AB9-B3E6-590685C752A8}" type="presOf" srcId="{A2EE7259-DC61-4578-87F9-06C5C3278B78}" destId="{99793C1B-0F62-40DC-A38F-C167E07FDA94}" srcOrd="1" destOrd="0" presId="urn:microsoft.com/office/officeart/2005/8/layout/venn2"/>
    <dgm:cxn modelId="{C5CF28BF-835C-40AC-A6AF-B1CDF04169E9}" type="presParOf" srcId="{9FCF0C1F-EB24-43B1-AA98-E322DD1B9208}" destId="{D17FE1AD-59EB-401E-98EA-72F103590DB2}" srcOrd="0" destOrd="0" presId="urn:microsoft.com/office/officeart/2005/8/layout/venn2"/>
    <dgm:cxn modelId="{404A5C48-85CE-4519-9DAA-A82D671D633A}" type="presParOf" srcId="{D17FE1AD-59EB-401E-98EA-72F103590DB2}" destId="{7E4CC8C8-7ACF-40BF-B448-D532906E5E25}" srcOrd="0" destOrd="0" presId="urn:microsoft.com/office/officeart/2005/8/layout/venn2"/>
    <dgm:cxn modelId="{74295EFE-30D6-4494-9AEF-9F8B74F5CFDD}" type="presParOf" srcId="{D17FE1AD-59EB-401E-98EA-72F103590DB2}" destId="{671E1FA6-7F7F-4EE0-A9D1-72E58711C2A6}" srcOrd="1" destOrd="0" presId="urn:microsoft.com/office/officeart/2005/8/layout/venn2"/>
    <dgm:cxn modelId="{440EA6B5-E34D-4E21-8216-F915C7C92AE7}" type="presParOf" srcId="{9FCF0C1F-EB24-43B1-AA98-E322DD1B9208}" destId="{202DE665-4EAE-4AA6-A57D-9E3FA9FE4E82}" srcOrd="1" destOrd="0" presId="urn:microsoft.com/office/officeart/2005/8/layout/venn2"/>
    <dgm:cxn modelId="{22B72630-9F63-4A11-87A0-27E2E5C4F47A}" type="presParOf" srcId="{202DE665-4EAE-4AA6-A57D-9E3FA9FE4E82}" destId="{01E783A3-6810-4EA3-A1E1-16C69B0D025C}" srcOrd="0" destOrd="0" presId="urn:microsoft.com/office/officeart/2005/8/layout/venn2"/>
    <dgm:cxn modelId="{CDF3F899-DE9D-409A-804B-12E9D3463E02}" type="presParOf" srcId="{202DE665-4EAE-4AA6-A57D-9E3FA9FE4E82}" destId="{99793C1B-0F62-40DC-A38F-C167E07FDA94}" srcOrd="1" destOrd="0" presId="urn:microsoft.com/office/officeart/2005/8/layout/venn2"/>
    <dgm:cxn modelId="{221D27D9-4D5B-4D41-BA1C-B00B966F50AA}" type="presParOf" srcId="{9FCF0C1F-EB24-43B1-AA98-E322DD1B9208}" destId="{44A66DB5-AC75-4EC0-A092-0AEBB6D7BCB0}" srcOrd="2" destOrd="0" presId="urn:microsoft.com/office/officeart/2005/8/layout/venn2"/>
    <dgm:cxn modelId="{C61AB9A7-FC6C-4102-9F07-A6EA17DC3F73}" type="presParOf" srcId="{44A66DB5-AC75-4EC0-A092-0AEBB6D7BCB0}" destId="{C55801F0-09EF-4EAD-8435-C7DD34CBB293}" srcOrd="0" destOrd="0" presId="urn:microsoft.com/office/officeart/2005/8/layout/venn2"/>
    <dgm:cxn modelId="{E98255FD-ABA2-4EF7-AC81-3E484601C2D1}" type="presParOf" srcId="{44A66DB5-AC75-4EC0-A092-0AEBB6D7BCB0}" destId="{5716996D-B717-41B0-817A-757D2E58D1B4}" srcOrd="1" destOrd="0" presId="urn:microsoft.com/office/officeart/2005/8/layout/venn2"/>
    <dgm:cxn modelId="{89D9ECC6-6296-4B02-BED4-E20C7BACF36B}" type="presParOf" srcId="{9FCF0C1F-EB24-43B1-AA98-E322DD1B9208}" destId="{FF59311A-BE3F-4909-B91C-D3C07A44455F}" srcOrd="3" destOrd="0" presId="urn:microsoft.com/office/officeart/2005/8/layout/venn2"/>
    <dgm:cxn modelId="{D6A9DDA8-2654-4E19-9A52-C8EE1870AA26}" type="presParOf" srcId="{FF59311A-BE3F-4909-B91C-D3C07A44455F}" destId="{E6AB3FD9-9D08-463D-BE0F-C897F51D29C1}" srcOrd="0" destOrd="0" presId="urn:microsoft.com/office/officeart/2005/8/layout/venn2"/>
    <dgm:cxn modelId="{8A5658E4-325B-4722-A89E-0A2243BAFD69}" type="presParOf" srcId="{FF59311A-BE3F-4909-B91C-D3C07A44455F}" destId="{5E234907-DB1E-40F2-A047-CF0A062A3C29}" srcOrd="1" destOrd="0" presId="urn:microsoft.com/office/officeart/2005/8/layout/venn2"/>
  </dgm:cxnLst>
  <dgm:bg>
    <a:solidFill>
      <a:srgbClr val="FFFFFF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489FB32-F048-4D40-B4A6-AD4CFC8E090A}" type="doc">
      <dgm:prSet loTypeId="urn:microsoft.com/office/officeart/2008/layout/AscendingPictureAccentProces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614DB88-B8F9-43DC-BF3B-7E813DFA442D}">
      <dgm:prSet phldrT="[文字]" custT="1"/>
      <dgm:spPr>
        <a:solidFill>
          <a:srgbClr val="FF33CC"/>
        </a:solidFill>
      </dgm:spPr>
      <dgm:t>
        <a:bodyPr/>
        <a:lstStyle/>
        <a:p>
          <a:pPr>
            <a:lnSpc>
              <a:spcPts val="2600"/>
            </a:lnSpc>
            <a:spcAft>
              <a:spcPts val="0"/>
            </a:spcAft>
          </a:pPr>
          <a:endParaRPr lang="en-US" altLang="zh-TW" sz="2800" b="1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ts val="2600"/>
            </a:lnSpc>
            <a:spcAft>
              <a:spcPts val="0"/>
            </a:spcAft>
          </a:pPr>
          <a:r>
            <a:rPr lang="zh-TW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領域</a:t>
          </a:r>
          <a:r>
            <a:rPr lang="zh-TW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課程</a:t>
          </a:r>
          <a:endParaRPr lang="en-US" altLang="zh-TW" sz="2800" b="1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ts val="2600"/>
            </a:lnSpc>
            <a:spcAft>
              <a:spcPts val="0"/>
            </a:spcAft>
          </a:pPr>
          <a:r>
            <a:rPr lang="zh-TW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核心閱讀</a:t>
          </a:r>
          <a:endParaRPr lang="zh-TW" altLang="en-US" sz="2800" dirty="0"/>
        </a:p>
      </dgm:t>
    </dgm:pt>
    <dgm:pt modelId="{5DD07E01-0C90-413C-B9D4-B86641ECB2F9}" type="parTrans" cxnId="{72488A04-B807-4C36-B4FB-80F3990AEB40}">
      <dgm:prSet/>
      <dgm:spPr/>
      <dgm:t>
        <a:bodyPr/>
        <a:lstStyle/>
        <a:p>
          <a:endParaRPr lang="zh-TW" altLang="en-US"/>
        </a:p>
      </dgm:t>
    </dgm:pt>
    <dgm:pt modelId="{AA2F8139-3FCA-4512-A1D8-86C4CA25832D}" type="sibTrans" cxnId="{72488A04-B807-4C36-B4FB-80F3990AEB40}">
      <dgm:prSet/>
      <dgm:spPr>
        <a:blipFill rotWithShape="1">
          <a:blip xmlns:r="http://schemas.openxmlformats.org/officeDocument/2006/relationships" r:embed="rId1"/>
          <a:srcRect/>
          <a:stretch>
            <a:fillRect l="-28000" r="-28000"/>
          </a:stretch>
        </a:blipFill>
      </dgm:spPr>
      <dgm:t>
        <a:bodyPr/>
        <a:lstStyle/>
        <a:p>
          <a:endParaRPr lang="zh-TW" altLang="en-US"/>
        </a:p>
      </dgm:t>
    </dgm:pt>
    <dgm:pt modelId="{E813832B-88D5-439D-B805-8382F260C6F3}">
      <dgm:prSet phldrT="[文字]" custT="1"/>
      <dgm:spPr>
        <a:solidFill>
          <a:srgbClr val="008CD2"/>
        </a:solidFill>
      </dgm:spPr>
      <dgm:t>
        <a:bodyPr/>
        <a:lstStyle/>
        <a:p>
          <a:pPr defTabSz="1080000">
            <a:lnSpc>
              <a:spcPts val="2600"/>
            </a:lnSpc>
            <a:spcAft>
              <a:spcPts val="0"/>
            </a:spcAft>
          </a:pPr>
          <a:endParaRPr lang="en-US" altLang="zh-TW" sz="2800" b="1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defTabSz="1080000">
            <a:lnSpc>
              <a:spcPts val="2600"/>
            </a:lnSpc>
            <a:spcAft>
              <a:spcPts val="0"/>
            </a:spcAft>
          </a:pPr>
          <a:r>
            <a:rPr lang="zh-TW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彈性</a:t>
          </a:r>
          <a:r>
            <a:rPr lang="zh-TW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課程</a:t>
          </a:r>
          <a:endParaRPr lang="en-US" altLang="zh-TW" sz="2800" b="1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defTabSz="1080000">
            <a:lnSpc>
              <a:spcPts val="2600"/>
            </a:lnSpc>
            <a:spcAft>
              <a:spcPts val="0"/>
            </a:spcAft>
          </a:pPr>
          <a:r>
            <a:rPr lang="zh-TW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閱讀融入</a:t>
          </a:r>
          <a:endParaRPr lang="zh-TW" altLang="en-US" sz="28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03A5AD-C106-4A94-96C1-6E63580BB63F}" type="parTrans" cxnId="{89EAE924-2150-4FD1-9433-C020DD02333F}">
      <dgm:prSet/>
      <dgm:spPr/>
      <dgm:t>
        <a:bodyPr/>
        <a:lstStyle/>
        <a:p>
          <a:endParaRPr lang="zh-TW" altLang="en-US"/>
        </a:p>
      </dgm:t>
    </dgm:pt>
    <dgm:pt modelId="{412504ED-B8F3-43DA-9780-C9D7FDDCC1DE}" type="sibTrans" cxnId="{89EAE924-2150-4FD1-9433-C020DD02333F}">
      <dgm:prSet/>
      <dgm:spPr>
        <a:blipFill rotWithShape="1">
          <a:blip xmlns:r="http://schemas.openxmlformats.org/officeDocument/2006/relationships" r:embed="rId2"/>
          <a:srcRect/>
          <a:stretch>
            <a:fillRect l="-6000" r="-6000"/>
          </a:stretch>
        </a:blipFill>
      </dgm:spPr>
      <dgm:t>
        <a:bodyPr/>
        <a:lstStyle/>
        <a:p>
          <a:endParaRPr lang="zh-TW" altLang="en-US"/>
        </a:p>
      </dgm:t>
    </dgm:pt>
    <dgm:pt modelId="{FEC31F39-E830-4A8B-A571-8EB51BBA2D84}">
      <dgm:prSet custT="1"/>
      <dgm:spPr>
        <a:solidFill>
          <a:srgbClr val="33CC33"/>
        </a:solidFill>
      </dgm:spPr>
      <dgm:t>
        <a:bodyPr/>
        <a:lstStyle/>
        <a:p>
          <a:r>
            <a:rPr lang="zh-TW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閱讀</a:t>
          </a:r>
          <a:r>
            <a:rPr lang="zh-TW" alt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推廣</a:t>
          </a:r>
        </a:p>
      </dgm:t>
    </dgm:pt>
    <dgm:pt modelId="{06C48A80-7E8D-40E1-A64A-9E85507895F2}" type="sibTrans" cxnId="{884956CD-1E6E-49CE-BC6A-FDC844BBEC01}">
      <dgm:prSet/>
      <dgm:spPr>
        <a:blipFill rotWithShape="1">
          <a:blip xmlns:r="http://schemas.openxmlformats.org/officeDocument/2006/relationships" r:embed="rId3" cstate="print"/>
          <a:srcRect/>
          <a:stretch>
            <a:fillRect l="-42000" r="-42000"/>
          </a:stretch>
        </a:blipFill>
      </dgm:spPr>
      <dgm:t>
        <a:bodyPr/>
        <a:lstStyle/>
        <a:p>
          <a:endParaRPr lang="zh-TW" altLang="en-US"/>
        </a:p>
      </dgm:t>
    </dgm:pt>
    <dgm:pt modelId="{67D3D94F-4A36-48F8-B359-50AE310FF37C}" type="parTrans" cxnId="{884956CD-1E6E-49CE-BC6A-FDC844BBEC01}">
      <dgm:prSet/>
      <dgm:spPr/>
      <dgm:t>
        <a:bodyPr/>
        <a:lstStyle/>
        <a:p>
          <a:endParaRPr lang="zh-TW" altLang="en-US"/>
        </a:p>
      </dgm:t>
    </dgm:pt>
    <dgm:pt modelId="{33077308-0288-4F3F-BA48-323103E6D093}">
      <dgm:prSet/>
      <dgm:spPr/>
      <dgm:t>
        <a:bodyPr/>
        <a:lstStyle/>
        <a:p>
          <a:endParaRPr lang="zh-TW" altLang="en-US"/>
        </a:p>
      </dgm:t>
    </dgm:pt>
    <dgm:pt modelId="{91A85E0C-DC8D-43ED-9EC1-4114BEF45776}" type="parTrans" cxnId="{89AF2923-66BF-442A-BC61-CC6DF4EC798A}">
      <dgm:prSet/>
      <dgm:spPr/>
      <dgm:t>
        <a:bodyPr/>
        <a:lstStyle/>
        <a:p>
          <a:endParaRPr lang="zh-TW" altLang="en-US"/>
        </a:p>
      </dgm:t>
    </dgm:pt>
    <dgm:pt modelId="{4C8F5AB6-E072-43CF-99AC-38C96277B46C}" type="sibTrans" cxnId="{89AF2923-66BF-442A-BC61-CC6DF4EC798A}">
      <dgm:prSet/>
      <dgm:spPr/>
      <dgm:t>
        <a:bodyPr/>
        <a:lstStyle/>
        <a:p>
          <a:endParaRPr lang="zh-TW" altLang="en-US"/>
        </a:p>
      </dgm:t>
    </dgm:pt>
    <dgm:pt modelId="{F1C00381-EC61-4F97-B3C8-42646B2F1E18}" type="pres">
      <dgm:prSet presAssocID="{5489FB32-F048-4D40-B4A6-AD4CFC8E090A}" presName="Name0" presStyleCnt="0">
        <dgm:presLayoutVars>
          <dgm:chMax val="7"/>
          <dgm:chPref val="7"/>
          <dgm:dir/>
        </dgm:presLayoutVars>
      </dgm:prSet>
      <dgm:spPr/>
    </dgm:pt>
    <dgm:pt modelId="{B40C4A90-DFE2-4315-997B-039A40028611}" type="pres">
      <dgm:prSet presAssocID="{5489FB32-F048-4D40-B4A6-AD4CFC8E090A}" presName="dot1" presStyleLbl="alignNode1" presStyleIdx="0" presStyleCnt="12"/>
      <dgm:spPr/>
    </dgm:pt>
    <dgm:pt modelId="{EDF33B00-B643-46F5-AC75-1E6B023A7176}" type="pres">
      <dgm:prSet presAssocID="{5489FB32-F048-4D40-B4A6-AD4CFC8E090A}" presName="dot2" presStyleLbl="alignNode1" presStyleIdx="1" presStyleCnt="12"/>
      <dgm:spPr/>
    </dgm:pt>
    <dgm:pt modelId="{0C85686F-448D-4D8C-B509-B54708A8A159}" type="pres">
      <dgm:prSet presAssocID="{5489FB32-F048-4D40-B4A6-AD4CFC8E090A}" presName="dot3" presStyleLbl="alignNode1" presStyleIdx="2" presStyleCnt="12"/>
      <dgm:spPr/>
    </dgm:pt>
    <dgm:pt modelId="{59D7A337-A9D3-4C64-B319-178BA4FA20AE}" type="pres">
      <dgm:prSet presAssocID="{5489FB32-F048-4D40-B4A6-AD4CFC8E090A}" presName="dot4" presStyleLbl="alignNode1" presStyleIdx="3" presStyleCnt="12"/>
      <dgm:spPr/>
    </dgm:pt>
    <dgm:pt modelId="{83677267-F7B5-42BF-87AB-10C5130DC691}" type="pres">
      <dgm:prSet presAssocID="{5489FB32-F048-4D40-B4A6-AD4CFC8E090A}" presName="dot5" presStyleLbl="alignNode1" presStyleIdx="4" presStyleCnt="12"/>
      <dgm:spPr/>
    </dgm:pt>
    <dgm:pt modelId="{8BBE54A5-73AF-4105-BB7E-D734775B3FD0}" type="pres">
      <dgm:prSet presAssocID="{5489FB32-F048-4D40-B4A6-AD4CFC8E090A}" presName="dotArrow1" presStyleLbl="alignNode1" presStyleIdx="5" presStyleCnt="12"/>
      <dgm:spPr/>
    </dgm:pt>
    <dgm:pt modelId="{61EFC012-2D4D-442F-8DC3-50AA1614F3E5}" type="pres">
      <dgm:prSet presAssocID="{5489FB32-F048-4D40-B4A6-AD4CFC8E090A}" presName="dotArrow2" presStyleLbl="alignNode1" presStyleIdx="6" presStyleCnt="12"/>
      <dgm:spPr/>
    </dgm:pt>
    <dgm:pt modelId="{173C6D8B-6825-4AAE-A0F7-0E132F678EFC}" type="pres">
      <dgm:prSet presAssocID="{5489FB32-F048-4D40-B4A6-AD4CFC8E090A}" presName="dotArrow3" presStyleLbl="alignNode1" presStyleIdx="7" presStyleCnt="12"/>
      <dgm:spPr/>
    </dgm:pt>
    <dgm:pt modelId="{DA911FC8-8CDD-4E84-93A1-13BAD8AE0549}" type="pres">
      <dgm:prSet presAssocID="{5489FB32-F048-4D40-B4A6-AD4CFC8E090A}" presName="dotArrow4" presStyleLbl="alignNode1" presStyleIdx="8" presStyleCnt="12"/>
      <dgm:spPr/>
    </dgm:pt>
    <dgm:pt modelId="{7F6ECC4A-A687-4B6D-98AC-58637C96B1C5}" type="pres">
      <dgm:prSet presAssocID="{5489FB32-F048-4D40-B4A6-AD4CFC8E090A}" presName="dotArrow5" presStyleLbl="alignNode1" presStyleIdx="9" presStyleCnt="12"/>
      <dgm:spPr/>
    </dgm:pt>
    <dgm:pt modelId="{D312E923-24C1-40F2-B1CD-088AD1A02963}" type="pres">
      <dgm:prSet presAssocID="{5489FB32-F048-4D40-B4A6-AD4CFC8E090A}" presName="dotArrow6" presStyleLbl="alignNode1" presStyleIdx="10" presStyleCnt="12"/>
      <dgm:spPr/>
    </dgm:pt>
    <dgm:pt modelId="{58EC1E9C-F4F5-4861-B03F-8356759D7942}" type="pres">
      <dgm:prSet presAssocID="{5489FB32-F048-4D40-B4A6-AD4CFC8E090A}" presName="dotArrow7" presStyleLbl="alignNode1" presStyleIdx="11" presStyleCnt="12"/>
      <dgm:spPr/>
    </dgm:pt>
    <dgm:pt modelId="{F6F8596D-38A3-4D49-A537-B51C10F1CBBF}" type="pres">
      <dgm:prSet presAssocID="{1614DB88-B8F9-43DC-BF3B-7E813DFA442D}" presName="parTx1" presStyleLbl="node1" presStyleIdx="0" presStyleCnt="3" custLinFactNeighborX="65186" custLinFactNeighborY="-28078"/>
      <dgm:spPr/>
    </dgm:pt>
    <dgm:pt modelId="{19E6CB6E-9174-4C39-BF0A-6FF34C586FDD}" type="pres">
      <dgm:prSet presAssocID="{1614DB88-B8F9-43DC-BF3B-7E813DFA442D}" presName="desTx1" presStyleLbl="revTx" presStyleIdx="0" presStyleCnt="1">
        <dgm:presLayoutVars>
          <dgm:bulletEnabled val="1"/>
        </dgm:presLayoutVars>
      </dgm:prSet>
      <dgm:spPr/>
    </dgm:pt>
    <dgm:pt modelId="{52D2C723-7299-45B4-8E50-C2A37758A2AE}" type="pres">
      <dgm:prSet presAssocID="{AA2F8139-3FCA-4512-A1D8-86C4CA25832D}" presName="picture1" presStyleCnt="0"/>
      <dgm:spPr/>
    </dgm:pt>
    <dgm:pt modelId="{6A462657-18CD-4FFC-838F-B5681A0B5DD7}" type="pres">
      <dgm:prSet presAssocID="{AA2F8139-3FCA-4512-A1D8-86C4CA25832D}" presName="imageRepeatNode" presStyleLbl="fgImgPlace1" presStyleIdx="0" presStyleCnt="3" custLinFactX="49471" custLinFactNeighborX="100000" custLinFactNeighborY="-62030"/>
      <dgm:spPr/>
    </dgm:pt>
    <dgm:pt modelId="{15639A11-8D63-471C-B3AF-BCE8D992FD90}" type="pres">
      <dgm:prSet presAssocID="{E813832B-88D5-439D-B805-8382F260C6F3}" presName="parTx2" presStyleLbl="node1" presStyleIdx="1" presStyleCnt="3" custLinFactNeighborX="32683" custLinFactNeighborY="-45663"/>
      <dgm:spPr/>
    </dgm:pt>
    <dgm:pt modelId="{A5E42A16-852E-48D7-975E-CCBD7CA2D95C}" type="pres">
      <dgm:prSet presAssocID="{412504ED-B8F3-43DA-9780-C9D7FDDCC1DE}" presName="picture2" presStyleCnt="0"/>
      <dgm:spPr/>
    </dgm:pt>
    <dgm:pt modelId="{9CA44621-D013-4569-BD16-9BBBDA09CC3A}" type="pres">
      <dgm:prSet presAssocID="{412504ED-B8F3-43DA-9780-C9D7FDDCC1DE}" presName="imageRepeatNode" presStyleLbl="fgImgPlace1" presStyleIdx="1" presStyleCnt="3" custLinFactX="-20274" custLinFactY="11952" custLinFactNeighborX="-100000" custLinFactNeighborY="100000"/>
      <dgm:spPr/>
    </dgm:pt>
    <dgm:pt modelId="{8753DEB5-DA1E-4E53-B2A7-F51C786E3FD1}" type="pres">
      <dgm:prSet presAssocID="{FEC31F39-E830-4A8B-A571-8EB51BBA2D84}" presName="parTx3" presStyleLbl="node1" presStyleIdx="2" presStyleCnt="3" custLinFactNeighborX="20863" custLinFactNeighborY="-25514"/>
      <dgm:spPr/>
    </dgm:pt>
    <dgm:pt modelId="{489D82A3-1BEF-4607-A7F7-5933BFE1F5D4}" type="pres">
      <dgm:prSet presAssocID="{06C48A80-7E8D-40E1-A64A-9E85507895F2}" presName="picture3" presStyleCnt="0"/>
      <dgm:spPr/>
    </dgm:pt>
    <dgm:pt modelId="{3A4F3AEC-307D-4ECD-BB03-0D874A3F22FF}" type="pres">
      <dgm:prSet presAssocID="{06C48A80-7E8D-40E1-A64A-9E85507895F2}" presName="imageRepeatNode" presStyleLbl="fgImgPlace1" presStyleIdx="2" presStyleCnt="3" custLinFactNeighborX="-6392" custLinFactNeighborY="-1775"/>
      <dgm:spPr/>
    </dgm:pt>
  </dgm:ptLst>
  <dgm:cxnLst>
    <dgm:cxn modelId="{72488A04-B807-4C36-B4FB-80F3990AEB40}" srcId="{5489FB32-F048-4D40-B4A6-AD4CFC8E090A}" destId="{1614DB88-B8F9-43DC-BF3B-7E813DFA442D}" srcOrd="0" destOrd="0" parTransId="{5DD07E01-0C90-413C-B9D4-B86641ECB2F9}" sibTransId="{AA2F8139-3FCA-4512-A1D8-86C4CA25832D}"/>
    <dgm:cxn modelId="{97C26811-4958-4615-ACCA-3C974858E481}" type="presOf" srcId="{412504ED-B8F3-43DA-9780-C9D7FDDCC1DE}" destId="{9CA44621-D013-4569-BD16-9BBBDA09CC3A}" srcOrd="0" destOrd="0" presId="urn:microsoft.com/office/officeart/2008/layout/AscendingPictureAccentProcess"/>
    <dgm:cxn modelId="{47936212-8179-4A71-875E-A71B5458FA5A}" type="presOf" srcId="{5489FB32-F048-4D40-B4A6-AD4CFC8E090A}" destId="{F1C00381-EC61-4F97-B3C8-42646B2F1E18}" srcOrd="0" destOrd="0" presId="urn:microsoft.com/office/officeart/2008/layout/AscendingPictureAccentProcess"/>
    <dgm:cxn modelId="{89AF2923-66BF-442A-BC61-CC6DF4EC798A}" srcId="{1614DB88-B8F9-43DC-BF3B-7E813DFA442D}" destId="{33077308-0288-4F3F-BA48-323103E6D093}" srcOrd="0" destOrd="0" parTransId="{91A85E0C-DC8D-43ED-9EC1-4114BEF45776}" sibTransId="{4C8F5AB6-E072-43CF-99AC-38C96277B46C}"/>
    <dgm:cxn modelId="{89EAE924-2150-4FD1-9433-C020DD02333F}" srcId="{5489FB32-F048-4D40-B4A6-AD4CFC8E090A}" destId="{E813832B-88D5-439D-B805-8382F260C6F3}" srcOrd="1" destOrd="0" parTransId="{CA03A5AD-C106-4A94-96C1-6E63580BB63F}" sibTransId="{412504ED-B8F3-43DA-9780-C9D7FDDCC1DE}"/>
    <dgm:cxn modelId="{886B2230-A620-4470-B405-942BEA125268}" type="presOf" srcId="{33077308-0288-4F3F-BA48-323103E6D093}" destId="{19E6CB6E-9174-4C39-BF0A-6FF34C586FDD}" srcOrd="0" destOrd="0" presId="urn:microsoft.com/office/officeart/2008/layout/AscendingPictureAccentProcess"/>
    <dgm:cxn modelId="{1625E164-5D35-48A7-B3C1-4CF1CD52B9EB}" type="presOf" srcId="{FEC31F39-E830-4A8B-A571-8EB51BBA2D84}" destId="{8753DEB5-DA1E-4E53-B2A7-F51C786E3FD1}" srcOrd="0" destOrd="0" presId="urn:microsoft.com/office/officeart/2008/layout/AscendingPictureAccentProcess"/>
    <dgm:cxn modelId="{50EBB289-2535-40A6-8F91-9701B1C3B8DB}" type="presOf" srcId="{E813832B-88D5-439D-B805-8382F260C6F3}" destId="{15639A11-8D63-471C-B3AF-BCE8D992FD90}" srcOrd="0" destOrd="0" presId="urn:microsoft.com/office/officeart/2008/layout/AscendingPictureAccentProcess"/>
    <dgm:cxn modelId="{FDB7678E-950F-430D-98CB-1E4CE266607C}" type="presOf" srcId="{1614DB88-B8F9-43DC-BF3B-7E813DFA442D}" destId="{F6F8596D-38A3-4D49-A537-B51C10F1CBBF}" srcOrd="0" destOrd="0" presId="urn:microsoft.com/office/officeart/2008/layout/AscendingPictureAccentProcess"/>
    <dgm:cxn modelId="{C10489B0-AB25-4308-87C7-5A2D93C6F669}" type="presOf" srcId="{06C48A80-7E8D-40E1-A64A-9E85507895F2}" destId="{3A4F3AEC-307D-4ECD-BB03-0D874A3F22FF}" srcOrd="0" destOrd="0" presId="urn:microsoft.com/office/officeart/2008/layout/AscendingPictureAccentProcess"/>
    <dgm:cxn modelId="{884956CD-1E6E-49CE-BC6A-FDC844BBEC01}" srcId="{5489FB32-F048-4D40-B4A6-AD4CFC8E090A}" destId="{FEC31F39-E830-4A8B-A571-8EB51BBA2D84}" srcOrd="2" destOrd="0" parTransId="{67D3D94F-4A36-48F8-B359-50AE310FF37C}" sibTransId="{06C48A80-7E8D-40E1-A64A-9E85507895F2}"/>
    <dgm:cxn modelId="{A3414BFF-A10B-459F-884E-B9F95B3C8BA3}" type="presOf" srcId="{AA2F8139-3FCA-4512-A1D8-86C4CA25832D}" destId="{6A462657-18CD-4FFC-838F-B5681A0B5DD7}" srcOrd="0" destOrd="0" presId="urn:microsoft.com/office/officeart/2008/layout/AscendingPictureAccentProcess"/>
    <dgm:cxn modelId="{4C453AB5-6E13-4D2B-B733-3B841275229F}" type="presParOf" srcId="{F1C00381-EC61-4F97-B3C8-42646B2F1E18}" destId="{B40C4A90-DFE2-4315-997B-039A40028611}" srcOrd="0" destOrd="0" presId="urn:microsoft.com/office/officeart/2008/layout/AscendingPictureAccentProcess"/>
    <dgm:cxn modelId="{93F561DB-7C36-4BA4-BFEF-DED38947832B}" type="presParOf" srcId="{F1C00381-EC61-4F97-B3C8-42646B2F1E18}" destId="{EDF33B00-B643-46F5-AC75-1E6B023A7176}" srcOrd="1" destOrd="0" presId="urn:microsoft.com/office/officeart/2008/layout/AscendingPictureAccentProcess"/>
    <dgm:cxn modelId="{583975AA-DB24-4A48-8955-1AE6E6B13BEB}" type="presParOf" srcId="{F1C00381-EC61-4F97-B3C8-42646B2F1E18}" destId="{0C85686F-448D-4D8C-B509-B54708A8A159}" srcOrd="2" destOrd="0" presId="urn:microsoft.com/office/officeart/2008/layout/AscendingPictureAccentProcess"/>
    <dgm:cxn modelId="{EDBA8127-1DD4-496B-8810-44C56E1C86F3}" type="presParOf" srcId="{F1C00381-EC61-4F97-B3C8-42646B2F1E18}" destId="{59D7A337-A9D3-4C64-B319-178BA4FA20AE}" srcOrd="3" destOrd="0" presId="urn:microsoft.com/office/officeart/2008/layout/AscendingPictureAccentProcess"/>
    <dgm:cxn modelId="{2A28E2D7-D117-41B6-A070-80F012D61CF0}" type="presParOf" srcId="{F1C00381-EC61-4F97-B3C8-42646B2F1E18}" destId="{83677267-F7B5-42BF-87AB-10C5130DC691}" srcOrd="4" destOrd="0" presId="urn:microsoft.com/office/officeart/2008/layout/AscendingPictureAccentProcess"/>
    <dgm:cxn modelId="{256F4143-2526-4615-A35B-988227CF3E53}" type="presParOf" srcId="{F1C00381-EC61-4F97-B3C8-42646B2F1E18}" destId="{8BBE54A5-73AF-4105-BB7E-D734775B3FD0}" srcOrd="5" destOrd="0" presId="urn:microsoft.com/office/officeart/2008/layout/AscendingPictureAccentProcess"/>
    <dgm:cxn modelId="{5217A1ED-E6A4-4913-8553-09A45706F4D7}" type="presParOf" srcId="{F1C00381-EC61-4F97-B3C8-42646B2F1E18}" destId="{61EFC012-2D4D-442F-8DC3-50AA1614F3E5}" srcOrd="6" destOrd="0" presId="urn:microsoft.com/office/officeart/2008/layout/AscendingPictureAccentProcess"/>
    <dgm:cxn modelId="{01E93606-07C7-4A9E-82F4-B0D80A1B9D0B}" type="presParOf" srcId="{F1C00381-EC61-4F97-B3C8-42646B2F1E18}" destId="{173C6D8B-6825-4AAE-A0F7-0E132F678EFC}" srcOrd="7" destOrd="0" presId="urn:microsoft.com/office/officeart/2008/layout/AscendingPictureAccentProcess"/>
    <dgm:cxn modelId="{7A76E59B-251D-4464-A531-CFE20D56DD2C}" type="presParOf" srcId="{F1C00381-EC61-4F97-B3C8-42646B2F1E18}" destId="{DA911FC8-8CDD-4E84-93A1-13BAD8AE0549}" srcOrd="8" destOrd="0" presId="urn:microsoft.com/office/officeart/2008/layout/AscendingPictureAccentProcess"/>
    <dgm:cxn modelId="{626EE1AE-8034-4026-8F7A-32A7C4579D80}" type="presParOf" srcId="{F1C00381-EC61-4F97-B3C8-42646B2F1E18}" destId="{7F6ECC4A-A687-4B6D-98AC-58637C96B1C5}" srcOrd="9" destOrd="0" presId="urn:microsoft.com/office/officeart/2008/layout/AscendingPictureAccentProcess"/>
    <dgm:cxn modelId="{33F65A41-DD7A-4F55-B34D-6A996F82F987}" type="presParOf" srcId="{F1C00381-EC61-4F97-B3C8-42646B2F1E18}" destId="{D312E923-24C1-40F2-B1CD-088AD1A02963}" srcOrd="10" destOrd="0" presId="urn:microsoft.com/office/officeart/2008/layout/AscendingPictureAccentProcess"/>
    <dgm:cxn modelId="{F7FD72CC-AA50-482A-9162-CC1E465AA90E}" type="presParOf" srcId="{F1C00381-EC61-4F97-B3C8-42646B2F1E18}" destId="{58EC1E9C-F4F5-4861-B03F-8356759D7942}" srcOrd="11" destOrd="0" presId="urn:microsoft.com/office/officeart/2008/layout/AscendingPictureAccentProcess"/>
    <dgm:cxn modelId="{A1010FD6-036D-4BD1-988A-CF81BA3CF4AE}" type="presParOf" srcId="{F1C00381-EC61-4F97-B3C8-42646B2F1E18}" destId="{F6F8596D-38A3-4D49-A537-B51C10F1CBBF}" srcOrd="12" destOrd="0" presId="urn:microsoft.com/office/officeart/2008/layout/AscendingPictureAccentProcess"/>
    <dgm:cxn modelId="{BC5E0B4F-55F1-4E2A-8F32-3D7D3903FFDF}" type="presParOf" srcId="{F1C00381-EC61-4F97-B3C8-42646B2F1E18}" destId="{19E6CB6E-9174-4C39-BF0A-6FF34C586FDD}" srcOrd="13" destOrd="0" presId="urn:microsoft.com/office/officeart/2008/layout/AscendingPictureAccentProcess"/>
    <dgm:cxn modelId="{2FDF8659-0B75-4864-AAF6-2B37233D2D3D}" type="presParOf" srcId="{F1C00381-EC61-4F97-B3C8-42646B2F1E18}" destId="{52D2C723-7299-45B4-8E50-C2A37758A2AE}" srcOrd="14" destOrd="0" presId="urn:microsoft.com/office/officeart/2008/layout/AscendingPictureAccentProcess"/>
    <dgm:cxn modelId="{9D44B56C-9B4D-447C-BF97-BFA9EE463E6A}" type="presParOf" srcId="{52D2C723-7299-45B4-8E50-C2A37758A2AE}" destId="{6A462657-18CD-4FFC-838F-B5681A0B5DD7}" srcOrd="0" destOrd="0" presId="urn:microsoft.com/office/officeart/2008/layout/AscendingPictureAccentProcess"/>
    <dgm:cxn modelId="{81C3CE25-143A-49BC-AC73-D6B395C8EA90}" type="presParOf" srcId="{F1C00381-EC61-4F97-B3C8-42646B2F1E18}" destId="{15639A11-8D63-471C-B3AF-BCE8D992FD90}" srcOrd="15" destOrd="0" presId="urn:microsoft.com/office/officeart/2008/layout/AscendingPictureAccentProcess"/>
    <dgm:cxn modelId="{38D19917-8210-4ECA-A9C3-387A3981B39F}" type="presParOf" srcId="{F1C00381-EC61-4F97-B3C8-42646B2F1E18}" destId="{A5E42A16-852E-48D7-975E-CCBD7CA2D95C}" srcOrd="16" destOrd="0" presId="urn:microsoft.com/office/officeart/2008/layout/AscendingPictureAccentProcess"/>
    <dgm:cxn modelId="{7635EE85-A53C-4658-84AC-97F804EEDDE8}" type="presParOf" srcId="{A5E42A16-852E-48D7-975E-CCBD7CA2D95C}" destId="{9CA44621-D013-4569-BD16-9BBBDA09CC3A}" srcOrd="0" destOrd="0" presId="urn:microsoft.com/office/officeart/2008/layout/AscendingPictureAccentProcess"/>
    <dgm:cxn modelId="{52B7C3E9-C874-46B8-A7E5-6F11EAE1DD85}" type="presParOf" srcId="{F1C00381-EC61-4F97-B3C8-42646B2F1E18}" destId="{8753DEB5-DA1E-4E53-B2A7-F51C786E3FD1}" srcOrd="17" destOrd="0" presId="urn:microsoft.com/office/officeart/2008/layout/AscendingPictureAccentProcess"/>
    <dgm:cxn modelId="{312023AB-4092-4C2A-AC80-1B7F60AF59FC}" type="presParOf" srcId="{F1C00381-EC61-4F97-B3C8-42646B2F1E18}" destId="{489D82A3-1BEF-4607-A7F7-5933BFE1F5D4}" srcOrd="18" destOrd="0" presId="urn:microsoft.com/office/officeart/2008/layout/AscendingPictureAccentProcess"/>
    <dgm:cxn modelId="{DF92EDFF-536F-40FD-9BA3-78A217EB57AE}" type="presParOf" srcId="{489D82A3-1BEF-4607-A7F7-5933BFE1F5D4}" destId="{3A4F3AEC-307D-4ECD-BB03-0D874A3F22FF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3280F39-5197-475E-845F-7F577513394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B694CA7-C73A-4968-B49E-85B03B77E984}">
      <dgm:prSet phldrT="[文字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zh-TW" alt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背景知識連結</a:t>
          </a:r>
        </a:p>
      </dgm:t>
    </dgm:pt>
    <dgm:pt modelId="{53DC4390-0AF9-4792-9422-805870AE0A71}" type="parTrans" cxnId="{3E715D46-E5AF-4FDE-ADFF-C69019DBDD53}">
      <dgm:prSet/>
      <dgm:spPr/>
      <dgm:t>
        <a:bodyPr/>
        <a:lstStyle/>
        <a:p>
          <a:endParaRPr lang="zh-TW" altLang="en-US"/>
        </a:p>
      </dgm:t>
    </dgm:pt>
    <dgm:pt modelId="{66402165-B8AF-4DE2-A14C-4758C1498C49}" type="sibTrans" cxnId="{3E715D46-E5AF-4FDE-ADFF-C69019DBDD53}">
      <dgm:prSet/>
      <dgm:spPr/>
      <dgm:t>
        <a:bodyPr/>
        <a:lstStyle/>
        <a:p>
          <a:endParaRPr lang="zh-TW" altLang="en-US"/>
        </a:p>
      </dgm:t>
    </dgm:pt>
    <dgm:pt modelId="{351CDAC2-C59F-4624-B32D-803503D19C67}" type="asst">
      <dgm:prSet phldrT="[文字]" custT="1"/>
      <dgm:spPr>
        <a:solidFill>
          <a:srgbClr val="CCFF99"/>
        </a:solidFill>
      </dgm:spPr>
      <dgm:t>
        <a:bodyPr/>
        <a:lstStyle/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400" b="1" dirty="0">
              <a:solidFill>
                <a:schemeClr val="bg1">
                  <a:lumMod val="10000"/>
                </a:schemeClr>
              </a:solidFill>
              <a:latin typeface="+mn-ea"/>
              <a:ea typeface="+mn-ea"/>
            </a:rPr>
            <a:t>教科書</a:t>
          </a:r>
          <a:endParaRPr lang="en-US" altLang="zh-TW" sz="2400" b="1" dirty="0">
            <a:solidFill>
              <a:schemeClr val="bg1">
                <a:lumMod val="10000"/>
              </a:schemeClr>
            </a:solidFill>
            <a:latin typeface="+mn-ea"/>
            <a:ea typeface="+mn-ea"/>
          </a:endParaRPr>
        </a:p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400" b="1" dirty="0">
              <a:solidFill>
                <a:schemeClr val="bg1">
                  <a:lumMod val="10000"/>
                </a:schemeClr>
              </a:solidFill>
              <a:latin typeface="+mn-ea"/>
              <a:ea typeface="+mn-ea"/>
            </a:rPr>
            <a:t>延伸閱讀</a:t>
          </a:r>
        </a:p>
      </dgm:t>
    </dgm:pt>
    <dgm:pt modelId="{EBF0E230-9410-40D4-BC4B-2DB4770CC8A3}" type="parTrans" cxnId="{5CFF06BC-95A0-4D51-9232-3FDCEFFFFC23}">
      <dgm:prSet/>
      <dgm:spPr/>
      <dgm:t>
        <a:bodyPr/>
        <a:lstStyle/>
        <a:p>
          <a:endParaRPr lang="zh-TW" altLang="en-US"/>
        </a:p>
      </dgm:t>
    </dgm:pt>
    <dgm:pt modelId="{687DDC79-F0EC-4B9F-8900-2DC696DA2D7B}" type="sibTrans" cxnId="{5CFF06BC-95A0-4D51-9232-3FDCEFFFFC23}">
      <dgm:prSet/>
      <dgm:spPr/>
      <dgm:t>
        <a:bodyPr/>
        <a:lstStyle/>
        <a:p>
          <a:endParaRPr lang="zh-TW" altLang="en-US"/>
        </a:p>
      </dgm:t>
    </dgm:pt>
    <dgm:pt modelId="{2EF75F52-8CEA-439E-AED0-416F03145A46}">
      <dgm:prSet phldrT="[文字]" custT="1"/>
      <dgm:spPr>
        <a:solidFill>
          <a:srgbClr val="FFFFCC"/>
        </a:solidFill>
      </dgm:spPr>
      <dgm:t>
        <a:bodyPr/>
        <a:lstStyle/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000" b="1" dirty="0">
              <a:solidFill>
                <a:srgbClr val="000000"/>
              </a:solidFill>
            </a:rPr>
            <a:t>擷取</a:t>
          </a:r>
          <a:endParaRPr lang="en-US" altLang="zh-TW" sz="2000" b="1" dirty="0">
            <a:solidFill>
              <a:srgbClr val="000000"/>
            </a:solidFill>
          </a:endParaRPr>
        </a:p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000" b="1" dirty="0">
              <a:solidFill>
                <a:srgbClr val="000000"/>
              </a:solidFill>
            </a:rPr>
            <a:t>摘要</a:t>
          </a:r>
          <a:endParaRPr lang="en-US" altLang="zh-TW" sz="2000" b="1" dirty="0">
            <a:solidFill>
              <a:srgbClr val="000000"/>
            </a:solidFill>
          </a:endParaRPr>
        </a:p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000" b="1" dirty="0">
              <a:solidFill>
                <a:srgbClr val="000000"/>
              </a:solidFill>
              <a:effectLst/>
            </a:rPr>
            <a:t>提問</a:t>
          </a:r>
          <a:endParaRPr lang="zh-TW" altLang="en-US" sz="2000" b="1" dirty="0">
            <a:solidFill>
              <a:srgbClr val="000000"/>
            </a:solidFill>
          </a:endParaRPr>
        </a:p>
      </dgm:t>
    </dgm:pt>
    <dgm:pt modelId="{E20ADC08-778E-4E26-977C-1A35A5FF4501}" type="parTrans" cxnId="{55607FFB-E8B5-4648-91FC-605BECCF7563}">
      <dgm:prSet/>
      <dgm:spPr/>
      <dgm:t>
        <a:bodyPr/>
        <a:lstStyle/>
        <a:p>
          <a:endParaRPr lang="zh-TW" altLang="en-US"/>
        </a:p>
      </dgm:t>
    </dgm:pt>
    <dgm:pt modelId="{87D5EE1F-D7A6-4D28-A49B-BF32FCF844BE}" type="sibTrans" cxnId="{55607FFB-E8B5-4648-91FC-605BECCF7563}">
      <dgm:prSet/>
      <dgm:spPr/>
      <dgm:t>
        <a:bodyPr/>
        <a:lstStyle/>
        <a:p>
          <a:endParaRPr lang="zh-TW" altLang="en-US"/>
        </a:p>
      </dgm:t>
    </dgm:pt>
    <dgm:pt modelId="{4113C935-F203-4ACF-AE90-49EE426E13B2}">
      <dgm:prSet phldrT="[文字]" custT="1"/>
      <dgm:spPr>
        <a:solidFill>
          <a:srgbClr val="FFFFCC"/>
        </a:solidFill>
      </dgm:spPr>
      <dgm:t>
        <a:bodyPr/>
        <a:lstStyle/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000" b="1" dirty="0">
              <a:solidFill>
                <a:srgbClr val="FF0000"/>
              </a:solidFill>
            </a:rPr>
            <a:t>資料</a:t>
          </a:r>
          <a:endParaRPr lang="en-US" altLang="zh-TW" sz="2000" b="1" dirty="0">
            <a:solidFill>
              <a:srgbClr val="FF0000"/>
            </a:solidFill>
          </a:endParaRPr>
        </a:p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000" b="1" dirty="0">
              <a:solidFill>
                <a:srgbClr val="FF0000"/>
              </a:solidFill>
            </a:rPr>
            <a:t>檢索</a:t>
          </a:r>
          <a:endParaRPr lang="en-US" altLang="zh-TW" sz="2000" b="1" dirty="0">
            <a:solidFill>
              <a:srgbClr val="FF0000"/>
            </a:solidFill>
          </a:endParaRPr>
        </a:p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000" b="1" dirty="0">
              <a:solidFill>
                <a:srgbClr val="FF0000"/>
              </a:solidFill>
            </a:rPr>
            <a:t>判讀 </a:t>
          </a:r>
          <a:r>
            <a:rPr lang="zh-TW" altLang="en-US" sz="2000" b="1" dirty="0">
              <a:solidFill>
                <a:srgbClr val="000000"/>
              </a:solidFill>
            </a:rPr>
            <a:t>      </a:t>
          </a:r>
          <a:endParaRPr lang="en-US" altLang="zh-TW" sz="2000" b="1" dirty="0">
            <a:solidFill>
              <a:srgbClr val="000000"/>
            </a:solidFill>
          </a:endParaRPr>
        </a:p>
      </dgm:t>
    </dgm:pt>
    <dgm:pt modelId="{06EA4DF2-0438-44B8-A081-8E7DE83627F3}" type="parTrans" cxnId="{E721F0B0-9493-4AC8-9EBE-77983FA28415}">
      <dgm:prSet/>
      <dgm:spPr/>
      <dgm:t>
        <a:bodyPr/>
        <a:lstStyle/>
        <a:p>
          <a:endParaRPr lang="zh-TW" altLang="en-US"/>
        </a:p>
      </dgm:t>
    </dgm:pt>
    <dgm:pt modelId="{B8E6A802-8F0C-4F77-8201-A42513A1BC7F}" type="sibTrans" cxnId="{E721F0B0-9493-4AC8-9EBE-77983FA28415}">
      <dgm:prSet/>
      <dgm:spPr/>
      <dgm:t>
        <a:bodyPr/>
        <a:lstStyle/>
        <a:p>
          <a:endParaRPr lang="zh-TW" altLang="en-US"/>
        </a:p>
      </dgm:t>
    </dgm:pt>
    <dgm:pt modelId="{76AF56E3-6617-4433-9623-2A32DFA14594}">
      <dgm:prSet phldrT="[文字]" custT="1"/>
      <dgm:spPr>
        <a:solidFill>
          <a:srgbClr val="FFFFCC"/>
        </a:solidFill>
      </dgm:spPr>
      <dgm:t>
        <a:bodyPr/>
        <a:lstStyle/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000" b="1" dirty="0">
              <a:solidFill>
                <a:srgbClr val="000000"/>
              </a:solidFill>
              <a:effectLst/>
            </a:rPr>
            <a:t>寫作</a:t>
          </a:r>
          <a:endParaRPr lang="en-US" altLang="zh-TW" sz="2000" b="1" dirty="0">
            <a:solidFill>
              <a:srgbClr val="000000"/>
            </a:solidFill>
            <a:effectLst/>
          </a:endParaRPr>
        </a:p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000" b="1" dirty="0">
              <a:solidFill>
                <a:srgbClr val="000000"/>
              </a:solidFill>
              <a:effectLst/>
            </a:rPr>
            <a:t>結構</a:t>
          </a:r>
          <a:endParaRPr lang="en-US" altLang="zh-TW" sz="2000" b="1" dirty="0">
            <a:solidFill>
              <a:srgbClr val="000000"/>
            </a:solidFill>
            <a:effectLst/>
          </a:endParaRPr>
        </a:p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000" b="1" dirty="0">
              <a:solidFill>
                <a:srgbClr val="000000"/>
              </a:solidFill>
              <a:effectLst/>
            </a:rPr>
            <a:t>策略</a:t>
          </a:r>
          <a:endParaRPr lang="zh-TW" altLang="en-US" sz="2000" dirty="0">
            <a:solidFill>
              <a:srgbClr val="000000"/>
            </a:solidFill>
            <a:effectLst/>
          </a:endParaRPr>
        </a:p>
      </dgm:t>
    </dgm:pt>
    <dgm:pt modelId="{D5E88942-5714-4C03-9C8F-15474F62BB80}" type="parTrans" cxnId="{3B488524-CC3F-4012-80FA-C374BA4D2274}">
      <dgm:prSet/>
      <dgm:spPr/>
      <dgm:t>
        <a:bodyPr/>
        <a:lstStyle/>
        <a:p>
          <a:endParaRPr lang="zh-TW" altLang="en-US"/>
        </a:p>
      </dgm:t>
    </dgm:pt>
    <dgm:pt modelId="{041F33EF-C28D-41FD-A782-D77A31E30888}" type="sibTrans" cxnId="{3B488524-CC3F-4012-80FA-C374BA4D2274}">
      <dgm:prSet/>
      <dgm:spPr/>
      <dgm:t>
        <a:bodyPr/>
        <a:lstStyle/>
        <a:p>
          <a:endParaRPr lang="zh-TW" altLang="en-US"/>
        </a:p>
      </dgm:t>
    </dgm:pt>
    <dgm:pt modelId="{19999B76-C02B-4200-A833-549C17A7482B}" type="asst">
      <dgm:prSet custT="1"/>
      <dgm:spPr>
        <a:solidFill>
          <a:srgbClr val="CCFF99"/>
        </a:solidFill>
      </dgm:spPr>
      <dgm:t>
        <a:bodyPr/>
        <a:lstStyle/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400" b="1" dirty="0">
              <a:solidFill>
                <a:schemeClr val="bg1">
                  <a:lumMod val="10000"/>
                </a:schemeClr>
              </a:solidFill>
              <a:latin typeface="+mn-ea"/>
              <a:ea typeface="+mn-ea"/>
            </a:rPr>
            <a:t>領域</a:t>
          </a:r>
          <a:r>
            <a:rPr lang="zh-TW" altLang="en-US" sz="2400" b="1" dirty="0">
              <a:solidFill>
                <a:srgbClr val="FF0000"/>
              </a:solidFill>
              <a:latin typeface="+mn-ea"/>
              <a:ea typeface="+mn-ea"/>
            </a:rPr>
            <a:t>自編</a:t>
          </a:r>
          <a:endParaRPr lang="en-US" altLang="zh-TW" sz="2400" b="1" dirty="0">
            <a:solidFill>
              <a:srgbClr val="FF0000"/>
            </a:solidFill>
            <a:latin typeface="+mn-ea"/>
            <a:ea typeface="+mn-ea"/>
          </a:endParaRPr>
        </a:p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400" b="1" dirty="0">
              <a:solidFill>
                <a:schemeClr val="bg1">
                  <a:lumMod val="10000"/>
                </a:schemeClr>
              </a:solidFill>
              <a:latin typeface="+mn-ea"/>
              <a:ea typeface="+mn-ea"/>
            </a:rPr>
            <a:t>閱讀教材</a:t>
          </a:r>
        </a:p>
      </dgm:t>
    </dgm:pt>
    <dgm:pt modelId="{244FB015-348E-4F26-BDA5-1EA1AD1860ED}" type="parTrans" cxnId="{19621518-6A03-4206-A496-A78332E2E9F2}">
      <dgm:prSet/>
      <dgm:spPr/>
      <dgm:t>
        <a:bodyPr/>
        <a:lstStyle/>
        <a:p>
          <a:endParaRPr lang="zh-TW" altLang="en-US"/>
        </a:p>
      </dgm:t>
    </dgm:pt>
    <dgm:pt modelId="{B784BED8-A702-4260-B1B2-E7A2BDD20510}" type="sibTrans" cxnId="{19621518-6A03-4206-A496-A78332E2E9F2}">
      <dgm:prSet/>
      <dgm:spPr/>
      <dgm:t>
        <a:bodyPr/>
        <a:lstStyle/>
        <a:p>
          <a:endParaRPr lang="zh-TW" altLang="en-US"/>
        </a:p>
      </dgm:t>
    </dgm:pt>
    <dgm:pt modelId="{C592614D-78B8-420B-ACC2-91B048143E45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ts val="3000"/>
            </a:lnSpc>
            <a:spcAft>
              <a:spcPts val="0"/>
            </a:spcAft>
          </a:pPr>
          <a:endParaRPr lang="en-US" altLang="zh-TW" sz="2000" b="1" dirty="0">
            <a:solidFill>
              <a:srgbClr val="000000"/>
            </a:solidFill>
            <a:effectLst/>
          </a:endParaRPr>
        </a:p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000" b="1" dirty="0">
              <a:solidFill>
                <a:srgbClr val="000000"/>
              </a:solidFill>
              <a:effectLst/>
            </a:rPr>
            <a:t>閱讀</a:t>
          </a:r>
          <a:endParaRPr lang="en-US" altLang="zh-TW" sz="2000" b="1" dirty="0">
            <a:solidFill>
              <a:srgbClr val="000000"/>
            </a:solidFill>
            <a:effectLst/>
          </a:endParaRPr>
        </a:p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000" b="1" dirty="0">
              <a:solidFill>
                <a:srgbClr val="000000"/>
              </a:solidFill>
              <a:effectLst/>
            </a:rPr>
            <a:t>方法</a:t>
          </a:r>
          <a:endParaRPr lang="en-US" altLang="zh-TW" sz="2000" b="1" dirty="0">
            <a:solidFill>
              <a:srgbClr val="000000"/>
            </a:solidFill>
            <a:effectLst/>
          </a:endParaRPr>
        </a:p>
        <a:p>
          <a:pPr>
            <a:lnSpc>
              <a:spcPts val="3000"/>
            </a:lnSpc>
            <a:spcAft>
              <a:spcPts val="0"/>
            </a:spcAft>
          </a:pPr>
          <a:r>
            <a:rPr lang="zh-TW" altLang="en-US" sz="2000" b="1" dirty="0">
              <a:solidFill>
                <a:srgbClr val="000000"/>
              </a:solidFill>
              <a:effectLst/>
            </a:rPr>
            <a:t>策略</a:t>
          </a:r>
          <a:endParaRPr lang="en-US" altLang="zh-TW" sz="2000" b="1" dirty="0">
            <a:solidFill>
              <a:srgbClr val="000000"/>
            </a:solidFill>
            <a:effectLst/>
          </a:endParaRPr>
        </a:p>
        <a:p>
          <a:pPr>
            <a:lnSpc>
              <a:spcPts val="3000"/>
            </a:lnSpc>
            <a:spcAft>
              <a:spcPts val="0"/>
            </a:spcAft>
          </a:pPr>
          <a:endParaRPr lang="zh-TW" altLang="en-US" sz="2000" dirty="0">
            <a:solidFill>
              <a:srgbClr val="000000"/>
            </a:solidFill>
            <a:effectLst/>
          </a:endParaRPr>
        </a:p>
      </dgm:t>
    </dgm:pt>
    <dgm:pt modelId="{EF86102C-32A6-496C-B7C8-F3F6E50A5E3D}" type="parTrans" cxnId="{6DD77D93-F173-4DCE-8BB3-45A1A66793F0}">
      <dgm:prSet/>
      <dgm:spPr/>
      <dgm:t>
        <a:bodyPr/>
        <a:lstStyle/>
        <a:p>
          <a:endParaRPr lang="zh-TW" altLang="en-US"/>
        </a:p>
      </dgm:t>
    </dgm:pt>
    <dgm:pt modelId="{54B955A0-2120-4C27-92AB-A565DEFF6DA9}" type="sibTrans" cxnId="{6DD77D93-F173-4DCE-8BB3-45A1A66793F0}">
      <dgm:prSet/>
      <dgm:spPr/>
      <dgm:t>
        <a:bodyPr/>
        <a:lstStyle/>
        <a:p>
          <a:endParaRPr lang="zh-TW" altLang="en-US"/>
        </a:p>
      </dgm:t>
    </dgm:pt>
    <dgm:pt modelId="{C46656B1-4E73-433A-85F7-8F206E3D5798}">
      <dgm:prSet custT="1"/>
      <dgm:spPr>
        <a:solidFill>
          <a:srgbClr val="FFFFCC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zh-TW" sz="2000" b="1" dirty="0">
            <a:solidFill>
              <a:srgbClr val="000000"/>
            </a:solidFill>
            <a:effectLst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zh-TW" sz="2000" b="1" dirty="0">
            <a:solidFill>
              <a:srgbClr val="000000"/>
            </a:solidFill>
            <a:effectLst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000" b="1" dirty="0" err="1">
              <a:solidFill>
                <a:srgbClr val="FF0000"/>
              </a:solidFill>
              <a:effectLst/>
            </a:rPr>
            <a:t>KWLQ</a:t>
          </a:r>
          <a:endParaRPr lang="en-US" altLang="zh-TW" sz="2000" b="1" dirty="0">
            <a:solidFill>
              <a:srgbClr val="FF0000"/>
            </a:solidFill>
            <a:effectLst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000" b="1" dirty="0">
              <a:solidFill>
                <a:srgbClr val="FF0000"/>
              </a:solidFill>
              <a:effectLst/>
            </a:rPr>
            <a:t>觀點卡</a:t>
          </a:r>
          <a:r>
            <a:rPr lang="en-US" altLang="en-US" sz="2000" b="1" dirty="0">
              <a:solidFill>
                <a:srgbClr val="FF0000"/>
              </a:solidFill>
              <a:effectLst/>
            </a:rPr>
            <a:t>ORID</a:t>
          </a:r>
        </a:p>
        <a:p>
          <a:pPr marL="0" marR="0" indent="0" defTabSz="8890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000" b="1" dirty="0">
              <a:solidFill>
                <a:srgbClr val="000000"/>
              </a:solidFill>
              <a:effectLst/>
            </a:rPr>
            <a:t>心智圖</a:t>
          </a:r>
        </a:p>
        <a:p>
          <a:pPr defTabSz="889000">
            <a:spcBef>
              <a:spcPct val="0"/>
            </a:spcBef>
          </a:pPr>
          <a:endParaRPr lang="zh-TW" altLang="en-US" sz="2000" dirty="0">
            <a:solidFill>
              <a:srgbClr val="000000"/>
            </a:solidFill>
            <a:effectLst/>
          </a:endParaRPr>
        </a:p>
      </dgm:t>
    </dgm:pt>
    <dgm:pt modelId="{690028DF-9D5C-474A-9293-1E7D0432A786}" type="parTrans" cxnId="{D85F3B06-1F35-4E7E-B51A-5930BBDEDABF}">
      <dgm:prSet/>
      <dgm:spPr/>
      <dgm:t>
        <a:bodyPr/>
        <a:lstStyle/>
        <a:p>
          <a:endParaRPr lang="zh-TW" altLang="en-US"/>
        </a:p>
      </dgm:t>
    </dgm:pt>
    <dgm:pt modelId="{FCF3F2ED-5307-4F46-9D0C-23691F4BF27D}" type="sibTrans" cxnId="{D85F3B06-1F35-4E7E-B51A-5930BBDEDABF}">
      <dgm:prSet/>
      <dgm:spPr/>
      <dgm:t>
        <a:bodyPr/>
        <a:lstStyle/>
        <a:p>
          <a:endParaRPr lang="zh-TW" altLang="en-US"/>
        </a:p>
      </dgm:t>
    </dgm:pt>
    <dgm:pt modelId="{74A2AC08-0FEA-4050-93E5-93D7AD060109}" type="pres">
      <dgm:prSet presAssocID="{F3280F39-5197-475E-845F-7F577513394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2D21242-ADF4-43A6-8A44-A29A0AC772C6}" type="pres">
      <dgm:prSet presAssocID="{8B694CA7-C73A-4968-B49E-85B03B77E984}" presName="hierRoot1" presStyleCnt="0">
        <dgm:presLayoutVars>
          <dgm:hierBranch val="init"/>
        </dgm:presLayoutVars>
      </dgm:prSet>
      <dgm:spPr/>
    </dgm:pt>
    <dgm:pt modelId="{3D629489-8145-4A82-BCA5-BCECC719FE57}" type="pres">
      <dgm:prSet presAssocID="{8B694CA7-C73A-4968-B49E-85B03B77E984}" presName="rootComposite1" presStyleCnt="0"/>
      <dgm:spPr/>
    </dgm:pt>
    <dgm:pt modelId="{A4E3720F-2FB7-4812-960C-7713D6BD52F0}" type="pres">
      <dgm:prSet presAssocID="{8B694CA7-C73A-4968-B49E-85B03B77E984}" presName="rootText1" presStyleLbl="node0" presStyleIdx="0" presStyleCnt="1" custScaleX="122734" custScaleY="62104" custLinFactNeighborX="-5222" custLinFactNeighborY="-12466">
        <dgm:presLayoutVars>
          <dgm:chPref val="3"/>
        </dgm:presLayoutVars>
      </dgm:prSet>
      <dgm:spPr/>
    </dgm:pt>
    <dgm:pt modelId="{F3BCBDAD-9B0D-42FF-B314-41F25B3FE4C7}" type="pres">
      <dgm:prSet presAssocID="{8B694CA7-C73A-4968-B49E-85B03B77E984}" presName="rootConnector1" presStyleLbl="node1" presStyleIdx="0" presStyleCnt="0"/>
      <dgm:spPr/>
    </dgm:pt>
    <dgm:pt modelId="{CB22268F-73B7-47EB-955E-DA0C81535898}" type="pres">
      <dgm:prSet presAssocID="{8B694CA7-C73A-4968-B49E-85B03B77E984}" presName="hierChild2" presStyleCnt="0"/>
      <dgm:spPr/>
    </dgm:pt>
    <dgm:pt modelId="{00EDE3D6-5E31-4E34-88C4-450373C02E09}" type="pres">
      <dgm:prSet presAssocID="{E20ADC08-778E-4E26-977C-1A35A5FF4501}" presName="Name37" presStyleLbl="parChTrans1D2" presStyleIdx="0" presStyleCnt="7"/>
      <dgm:spPr/>
    </dgm:pt>
    <dgm:pt modelId="{3A2AB820-6666-4452-8EEA-10F0BBDB9873}" type="pres">
      <dgm:prSet presAssocID="{2EF75F52-8CEA-439E-AED0-416F03145A46}" presName="hierRoot2" presStyleCnt="0">
        <dgm:presLayoutVars>
          <dgm:hierBranch val="init"/>
        </dgm:presLayoutVars>
      </dgm:prSet>
      <dgm:spPr/>
    </dgm:pt>
    <dgm:pt modelId="{48DBE2D8-C5EF-491B-A93D-4FAB3216C1DC}" type="pres">
      <dgm:prSet presAssocID="{2EF75F52-8CEA-439E-AED0-416F03145A46}" presName="rootComposite" presStyleCnt="0"/>
      <dgm:spPr/>
    </dgm:pt>
    <dgm:pt modelId="{752EF18F-5BE5-4181-9496-200BDC1502BF}" type="pres">
      <dgm:prSet presAssocID="{2EF75F52-8CEA-439E-AED0-416F03145A46}" presName="rootText" presStyleLbl="node2" presStyleIdx="0" presStyleCnt="5" custScaleX="35607" custScaleY="193882" custLinFactNeighborX="15505" custLinFactNeighborY="-64157">
        <dgm:presLayoutVars>
          <dgm:chPref val="3"/>
        </dgm:presLayoutVars>
      </dgm:prSet>
      <dgm:spPr/>
    </dgm:pt>
    <dgm:pt modelId="{94F08DBB-A28E-4BF8-989D-E678ED2914AE}" type="pres">
      <dgm:prSet presAssocID="{2EF75F52-8CEA-439E-AED0-416F03145A46}" presName="rootConnector" presStyleLbl="node2" presStyleIdx="0" presStyleCnt="5"/>
      <dgm:spPr/>
    </dgm:pt>
    <dgm:pt modelId="{A62EE34A-B74F-4CCC-9F03-236AB386651D}" type="pres">
      <dgm:prSet presAssocID="{2EF75F52-8CEA-439E-AED0-416F03145A46}" presName="hierChild4" presStyleCnt="0"/>
      <dgm:spPr/>
    </dgm:pt>
    <dgm:pt modelId="{D8A456B5-3193-4FD3-AE7C-A7260DF8AA9D}" type="pres">
      <dgm:prSet presAssocID="{2EF75F52-8CEA-439E-AED0-416F03145A46}" presName="hierChild5" presStyleCnt="0"/>
      <dgm:spPr/>
    </dgm:pt>
    <dgm:pt modelId="{A7A04997-AB4D-46A9-A170-E7A3C04E2D88}" type="pres">
      <dgm:prSet presAssocID="{06EA4DF2-0438-44B8-A081-8E7DE83627F3}" presName="Name37" presStyleLbl="parChTrans1D2" presStyleIdx="1" presStyleCnt="7"/>
      <dgm:spPr/>
    </dgm:pt>
    <dgm:pt modelId="{E144F544-299B-4E60-8B87-7C2E291AC740}" type="pres">
      <dgm:prSet presAssocID="{4113C935-F203-4ACF-AE90-49EE426E13B2}" presName="hierRoot2" presStyleCnt="0">
        <dgm:presLayoutVars>
          <dgm:hierBranch val="init"/>
        </dgm:presLayoutVars>
      </dgm:prSet>
      <dgm:spPr/>
    </dgm:pt>
    <dgm:pt modelId="{C1521222-23B5-4C2C-914D-051EE54C87D3}" type="pres">
      <dgm:prSet presAssocID="{4113C935-F203-4ACF-AE90-49EE426E13B2}" presName="rootComposite" presStyleCnt="0"/>
      <dgm:spPr/>
    </dgm:pt>
    <dgm:pt modelId="{459818FC-F0CA-4ABB-A080-5AC0F18CE6A7}" type="pres">
      <dgm:prSet presAssocID="{4113C935-F203-4ACF-AE90-49EE426E13B2}" presName="rootText" presStyleLbl="node2" presStyleIdx="1" presStyleCnt="5" custScaleX="36228" custScaleY="196056" custLinFactNeighborX="365" custLinFactNeighborY="-62613">
        <dgm:presLayoutVars>
          <dgm:chPref val="3"/>
        </dgm:presLayoutVars>
      </dgm:prSet>
      <dgm:spPr/>
    </dgm:pt>
    <dgm:pt modelId="{9E17F63D-9659-46D9-993C-93E68DA81C81}" type="pres">
      <dgm:prSet presAssocID="{4113C935-F203-4ACF-AE90-49EE426E13B2}" presName="rootConnector" presStyleLbl="node2" presStyleIdx="1" presStyleCnt="5"/>
      <dgm:spPr/>
    </dgm:pt>
    <dgm:pt modelId="{8254C187-5509-4F7A-9B00-5F8C8CAA673B}" type="pres">
      <dgm:prSet presAssocID="{4113C935-F203-4ACF-AE90-49EE426E13B2}" presName="hierChild4" presStyleCnt="0"/>
      <dgm:spPr/>
    </dgm:pt>
    <dgm:pt modelId="{E5A87A64-20F8-44C0-8176-8D9EDCB07D97}" type="pres">
      <dgm:prSet presAssocID="{4113C935-F203-4ACF-AE90-49EE426E13B2}" presName="hierChild5" presStyleCnt="0"/>
      <dgm:spPr/>
    </dgm:pt>
    <dgm:pt modelId="{538C8713-5783-4259-AE70-583235E4C8B1}" type="pres">
      <dgm:prSet presAssocID="{D5E88942-5714-4C03-9C8F-15474F62BB80}" presName="Name37" presStyleLbl="parChTrans1D2" presStyleIdx="2" presStyleCnt="7"/>
      <dgm:spPr/>
    </dgm:pt>
    <dgm:pt modelId="{69246E4C-6C33-4DE8-B133-AE1E09626870}" type="pres">
      <dgm:prSet presAssocID="{76AF56E3-6617-4433-9623-2A32DFA14594}" presName="hierRoot2" presStyleCnt="0">
        <dgm:presLayoutVars>
          <dgm:hierBranch val="init"/>
        </dgm:presLayoutVars>
      </dgm:prSet>
      <dgm:spPr/>
    </dgm:pt>
    <dgm:pt modelId="{6BD5C602-BC93-4411-8A39-1ACEFB029ACB}" type="pres">
      <dgm:prSet presAssocID="{76AF56E3-6617-4433-9623-2A32DFA14594}" presName="rootComposite" presStyleCnt="0"/>
      <dgm:spPr/>
    </dgm:pt>
    <dgm:pt modelId="{399F7964-7953-41BA-9647-450D21A9EE12}" type="pres">
      <dgm:prSet presAssocID="{76AF56E3-6617-4433-9623-2A32DFA14594}" presName="rootText" presStyleLbl="node2" presStyleIdx="2" presStyleCnt="5" custScaleX="33945" custScaleY="199391" custLinFactNeighborX="-10608" custLinFactNeighborY="-62907">
        <dgm:presLayoutVars>
          <dgm:chPref val="3"/>
        </dgm:presLayoutVars>
      </dgm:prSet>
      <dgm:spPr/>
    </dgm:pt>
    <dgm:pt modelId="{1CDEEB79-F321-42B9-ACEC-C5C1E78C54B8}" type="pres">
      <dgm:prSet presAssocID="{76AF56E3-6617-4433-9623-2A32DFA14594}" presName="rootConnector" presStyleLbl="node2" presStyleIdx="2" presStyleCnt="5"/>
      <dgm:spPr/>
    </dgm:pt>
    <dgm:pt modelId="{026D5AE7-3F62-42B8-AADE-79CC9F20303B}" type="pres">
      <dgm:prSet presAssocID="{76AF56E3-6617-4433-9623-2A32DFA14594}" presName="hierChild4" presStyleCnt="0"/>
      <dgm:spPr/>
    </dgm:pt>
    <dgm:pt modelId="{87FBBF18-A5B4-47E8-9D3A-381103CFB537}" type="pres">
      <dgm:prSet presAssocID="{76AF56E3-6617-4433-9623-2A32DFA14594}" presName="hierChild5" presStyleCnt="0"/>
      <dgm:spPr/>
    </dgm:pt>
    <dgm:pt modelId="{31DBEC91-DBD5-43D5-A6EF-836C7F0BCC34}" type="pres">
      <dgm:prSet presAssocID="{EF86102C-32A6-496C-B7C8-F3F6E50A5E3D}" presName="Name37" presStyleLbl="parChTrans1D2" presStyleIdx="3" presStyleCnt="7"/>
      <dgm:spPr/>
    </dgm:pt>
    <dgm:pt modelId="{206781E3-CC84-455F-A3A6-837D550507F8}" type="pres">
      <dgm:prSet presAssocID="{C592614D-78B8-420B-ACC2-91B048143E45}" presName="hierRoot2" presStyleCnt="0">
        <dgm:presLayoutVars>
          <dgm:hierBranch val="init"/>
        </dgm:presLayoutVars>
      </dgm:prSet>
      <dgm:spPr/>
    </dgm:pt>
    <dgm:pt modelId="{D8A13CAD-FFD2-4C0C-B7B5-698F54B91609}" type="pres">
      <dgm:prSet presAssocID="{C592614D-78B8-420B-ACC2-91B048143E45}" presName="rootComposite" presStyleCnt="0"/>
      <dgm:spPr/>
    </dgm:pt>
    <dgm:pt modelId="{74788759-F7CE-4AA1-A97A-F08954E17128}" type="pres">
      <dgm:prSet presAssocID="{C592614D-78B8-420B-ACC2-91B048143E45}" presName="rootText" presStyleLbl="node2" presStyleIdx="3" presStyleCnt="5" custScaleX="37292" custScaleY="196804" custLinFactNeighborX="-28514" custLinFactNeighborY="-62907">
        <dgm:presLayoutVars>
          <dgm:chPref val="3"/>
        </dgm:presLayoutVars>
      </dgm:prSet>
      <dgm:spPr/>
    </dgm:pt>
    <dgm:pt modelId="{C7DD8E30-008D-4F86-B7E5-01E28B0C4E12}" type="pres">
      <dgm:prSet presAssocID="{C592614D-78B8-420B-ACC2-91B048143E45}" presName="rootConnector" presStyleLbl="node2" presStyleIdx="3" presStyleCnt="5"/>
      <dgm:spPr/>
    </dgm:pt>
    <dgm:pt modelId="{CBC4F617-6E7C-42FF-8DF2-E5798B3665F2}" type="pres">
      <dgm:prSet presAssocID="{C592614D-78B8-420B-ACC2-91B048143E45}" presName="hierChild4" presStyleCnt="0"/>
      <dgm:spPr/>
    </dgm:pt>
    <dgm:pt modelId="{224EB60F-4830-44A7-A255-73BD1476BDF7}" type="pres">
      <dgm:prSet presAssocID="{C592614D-78B8-420B-ACC2-91B048143E45}" presName="hierChild5" presStyleCnt="0"/>
      <dgm:spPr/>
    </dgm:pt>
    <dgm:pt modelId="{8B8319BB-5E4D-4678-9459-3C1FF9F2EAA6}" type="pres">
      <dgm:prSet presAssocID="{690028DF-9D5C-474A-9293-1E7D0432A786}" presName="Name37" presStyleLbl="parChTrans1D2" presStyleIdx="4" presStyleCnt="7"/>
      <dgm:spPr/>
    </dgm:pt>
    <dgm:pt modelId="{9E586B64-464A-4253-A50D-75028FC77860}" type="pres">
      <dgm:prSet presAssocID="{C46656B1-4E73-433A-85F7-8F206E3D5798}" presName="hierRoot2" presStyleCnt="0">
        <dgm:presLayoutVars>
          <dgm:hierBranch val="init"/>
        </dgm:presLayoutVars>
      </dgm:prSet>
      <dgm:spPr/>
    </dgm:pt>
    <dgm:pt modelId="{C8145376-3F6D-4E73-82FD-602A79BB4026}" type="pres">
      <dgm:prSet presAssocID="{C46656B1-4E73-433A-85F7-8F206E3D5798}" presName="rootComposite" presStyleCnt="0"/>
      <dgm:spPr/>
    </dgm:pt>
    <dgm:pt modelId="{39C9A8ED-3A1E-4C3F-813E-50D63D564646}" type="pres">
      <dgm:prSet presAssocID="{C46656B1-4E73-433A-85F7-8F206E3D5798}" presName="rootText" presStyleLbl="node2" presStyleIdx="4" presStyleCnt="5" custScaleX="49757" custScaleY="196804" custLinFactNeighborX="-45624" custLinFactNeighborY="-64558">
        <dgm:presLayoutVars>
          <dgm:chPref val="3"/>
        </dgm:presLayoutVars>
      </dgm:prSet>
      <dgm:spPr/>
    </dgm:pt>
    <dgm:pt modelId="{6B3D19BB-B1F6-45A3-86F1-B0AFA8C3892C}" type="pres">
      <dgm:prSet presAssocID="{C46656B1-4E73-433A-85F7-8F206E3D5798}" presName="rootConnector" presStyleLbl="node2" presStyleIdx="4" presStyleCnt="5"/>
      <dgm:spPr/>
    </dgm:pt>
    <dgm:pt modelId="{79812B4A-9F76-4C35-B05D-3C075183BCE0}" type="pres">
      <dgm:prSet presAssocID="{C46656B1-4E73-433A-85F7-8F206E3D5798}" presName="hierChild4" presStyleCnt="0"/>
      <dgm:spPr/>
    </dgm:pt>
    <dgm:pt modelId="{25BAC4C9-AC0C-46A0-8461-82C525372994}" type="pres">
      <dgm:prSet presAssocID="{C46656B1-4E73-433A-85F7-8F206E3D5798}" presName="hierChild5" presStyleCnt="0"/>
      <dgm:spPr/>
    </dgm:pt>
    <dgm:pt modelId="{CCA9F33D-6111-409C-BB27-3ED7ED511C71}" type="pres">
      <dgm:prSet presAssocID="{8B694CA7-C73A-4968-B49E-85B03B77E984}" presName="hierChild3" presStyleCnt="0"/>
      <dgm:spPr/>
    </dgm:pt>
    <dgm:pt modelId="{CB92EA19-13A1-4E01-94F6-E2AF1B61C18B}" type="pres">
      <dgm:prSet presAssocID="{244FB015-348E-4F26-BDA5-1EA1AD1860ED}" presName="Name111" presStyleLbl="parChTrans1D2" presStyleIdx="5" presStyleCnt="7"/>
      <dgm:spPr/>
    </dgm:pt>
    <dgm:pt modelId="{7B8BA786-92FE-4565-B825-8EE1F4ED7902}" type="pres">
      <dgm:prSet presAssocID="{19999B76-C02B-4200-A833-549C17A7482B}" presName="hierRoot3" presStyleCnt="0">
        <dgm:presLayoutVars>
          <dgm:hierBranch val="init"/>
        </dgm:presLayoutVars>
      </dgm:prSet>
      <dgm:spPr/>
    </dgm:pt>
    <dgm:pt modelId="{12BD874D-5377-401B-801D-23DA6203F615}" type="pres">
      <dgm:prSet presAssocID="{19999B76-C02B-4200-A833-549C17A7482B}" presName="rootComposite3" presStyleCnt="0"/>
      <dgm:spPr/>
    </dgm:pt>
    <dgm:pt modelId="{3773FD13-C963-433D-8908-366526857DD6}" type="pres">
      <dgm:prSet presAssocID="{19999B76-C02B-4200-A833-549C17A7482B}" presName="rootText3" presStyleLbl="asst1" presStyleIdx="0" presStyleCnt="2" custScaleX="81382" custScaleY="83217" custLinFactX="13454" custLinFactNeighborX="100000" custLinFactNeighborY="-47883">
        <dgm:presLayoutVars>
          <dgm:chPref val="3"/>
        </dgm:presLayoutVars>
      </dgm:prSet>
      <dgm:spPr/>
    </dgm:pt>
    <dgm:pt modelId="{3D505294-A35C-498D-BD7E-F7E3B113B90E}" type="pres">
      <dgm:prSet presAssocID="{19999B76-C02B-4200-A833-549C17A7482B}" presName="rootConnector3" presStyleLbl="asst1" presStyleIdx="0" presStyleCnt="2"/>
      <dgm:spPr/>
    </dgm:pt>
    <dgm:pt modelId="{775C7FDC-5587-47F2-A8DE-220BD5E812E9}" type="pres">
      <dgm:prSet presAssocID="{19999B76-C02B-4200-A833-549C17A7482B}" presName="hierChild6" presStyleCnt="0"/>
      <dgm:spPr/>
    </dgm:pt>
    <dgm:pt modelId="{0162B93E-8EBF-4D65-B68B-400BBE2AA40F}" type="pres">
      <dgm:prSet presAssocID="{19999B76-C02B-4200-A833-549C17A7482B}" presName="hierChild7" presStyleCnt="0"/>
      <dgm:spPr/>
    </dgm:pt>
    <dgm:pt modelId="{5AFECBB9-7B16-439F-9F7C-F401E931CFF0}" type="pres">
      <dgm:prSet presAssocID="{EBF0E230-9410-40D4-BC4B-2DB4770CC8A3}" presName="Name111" presStyleLbl="parChTrans1D2" presStyleIdx="6" presStyleCnt="7"/>
      <dgm:spPr/>
    </dgm:pt>
    <dgm:pt modelId="{E12044BD-E8C7-4896-82D2-42C28B249CE2}" type="pres">
      <dgm:prSet presAssocID="{351CDAC2-C59F-4624-B32D-803503D19C67}" presName="hierRoot3" presStyleCnt="0">
        <dgm:presLayoutVars>
          <dgm:hierBranch val="init"/>
        </dgm:presLayoutVars>
      </dgm:prSet>
      <dgm:spPr/>
    </dgm:pt>
    <dgm:pt modelId="{FD582247-E960-442C-982D-BF151D62C516}" type="pres">
      <dgm:prSet presAssocID="{351CDAC2-C59F-4624-B32D-803503D19C67}" presName="rootComposite3" presStyleCnt="0"/>
      <dgm:spPr/>
    </dgm:pt>
    <dgm:pt modelId="{1F8210BD-BB1E-444C-AAD2-E335F2598055}" type="pres">
      <dgm:prSet presAssocID="{351CDAC2-C59F-4624-B32D-803503D19C67}" presName="rootText3" presStyleLbl="asst1" presStyleIdx="1" presStyleCnt="2" custScaleX="88987" custScaleY="78775" custLinFactX="-32968" custLinFactNeighborX="-100000" custLinFactNeighborY="-47563">
        <dgm:presLayoutVars>
          <dgm:chPref val="3"/>
        </dgm:presLayoutVars>
      </dgm:prSet>
      <dgm:spPr/>
    </dgm:pt>
    <dgm:pt modelId="{3C5440EE-D39B-4470-9D9D-7C0587F2C0DC}" type="pres">
      <dgm:prSet presAssocID="{351CDAC2-C59F-4624-B32D-803503D19C67}" presName="rootConnector3" presStyleLbl="asst1" presStyleIdx="1" presStyleCnt="2"/>
      <dgm:spPr/>
    </dgm:pt>
    <dgm:pt modelId="{C49B5441-1D1F-4637-9603-B57F2146F898}" type="pres">
      <dgm:prSet presAssocID="{351CDAC2-C59F-4624-B32D-803503D19C67}" presName="hierChild6" presStyleCnt="0"/>
      <dgm:spPr/>
    </dgm:pt>
    <dgm:pt modelId="{1BD090E4-B25A-4E80-BB22-EDE9D6D85A10}" type="pres">
      <dgm:prSet presAssocID="{351CDAC2-C59F-4624-B32D-803503D19C67}" presName="hierChild7" presStyleCnt="0"/>
      <dgm:spPr/>
    </dgm:pt>
  </dgm:ptLst>
  <dgm:cxnLst>
    <dgm:cxn modelId="{AB081800-14C8-466E-B1DB-315CA9323F31}" type="presOf" srcId="{C592614D-78B8-420B-ACC2-91B048143E45}" destId="{74788759-F7CE-4AA1-A97A-F08954E17128}" srcOrd="0" destOrd="0" presId="urn:microsoft.com/office/officeart/2005/8/layout/orgChart1"/>
    <dgm:cxn modelId="{C5946600-531F-4157-A211-9FF170767C33}" type="presOf" srcId="{C46656B1-4E73-433A-85F7-8F206E3D5798}" destId="{6B3D19BB-B1F6-45A3-86F1-B0AFA8C3892C}" srcOrd="1" destOrd="0" presId="urn:microsoft.com/office/officeart/2005/8/layout/orgChart1"/>
    <dgm:cxn modelId="{C9A0D401-6642-4740-8DD6-E32FC046E094}" type="presOf" srcId="{2EF75F52-8CEA-439E-AED0-416F03145A46}" destId="{752EF18F-5BE5-4181-9496-200BDC1502BF}" srcOrd="0" destOrd="0" presId="urn:microsoft.com/office/officeart/2005/8/layout/orgChart1"/>
    <dgm:cxn modelId="{D85F3B06-1F35-4E7E-B51A-5930BBDEDABF}" srcId="{8B694CA7-C73A-4968-B49E-85B03B77E984}" destId="{C46656B1-4E73-433A-85F7-8F206E3D5798}" srcOrd="6" destOrd="0" parTransId="{690028DF-9D5C-474A-9293-1E7D0432A786}" sibTransId="{FCF3F2ED-5307-4F46-9D0C-23691F4BF27D}"/>
    <dgm:cxn modelId="{ADD3670D-0A5A-4ECA-B003-D1652BEFD487}" type="presOf" srcId="{2EF75F52-8CEA-439E-AED0-416F03145A46}" destId="{94F08DBB-A28E-4BF8-989D-E678ED2914AE}" srcOrd="1" destOrd="0" presId="urn:microsoft.com/office/officeart/2005/8/layout/orgChart1"/>
    <dgm:cxn modelId="{92F0FB13-B506-4A39-A219-52C12007641D}" type="presOf" srcId="{351CDAC2-C59F-4624-B32D-803503D19C67}" destId="{3C5440EE-D39B-4470-9D9D-7C0587F2C0DC}" srcOrd="1" destOrd="0" presId="urn:microsoft.com/office/officeart/2005/8/layout/orgChart1"/>
    <dgm:cxn modelId="{19621518-6A03-4206-A496-A78332E2E9F2}" srcId="{8B694CA7-C73A-4968-B49E-85B03B77E984}" destId="{19999B76-C02B-4200-A833-549C17A7482B}" srcOrd="0" destOrd="0" parTransId="{244FB015-348E-4F26-BDA5-1EA1AD1860ED}" sibTransId="{B784BED8-A702-4260-B1B2-E7A2BDD20510}"/>
    <dgm:cxn modelId="{7561841A-090D-41E8-97DC-8EBEB85047E8}" type="presOf" srcId="{C46656B1-4E73-433A-85F7-8F206E3D5798}" destId="{39C9A8ED-3A1E-4C3F-813E-50D63D564646}" srcOrd="0" destOrd="0" presId="urn:microsoft.com/office/officeart/2005/8/layout/orgChart1"/>
    <dgm:cxn modelId="{BE477C1E-3E54-4343-BF34-0D0F66CCA0F3}" type="presOf" srcId="{8B694CA7-C73A-4968-B49E-85B03B77E984}" destId="{F3BCBDAD-9B0D-42FF-B314-41F25B3FE4C7}" srcOrd="1" destOrd="0" presId="urn:microsoft.com/office/officeart/2005/8/layout/orgChart1"/>
    <dgm:cxn modelId="{3B488524-CC3F-4012-80FA-C374BA4D2274}" srcId="{8B694CA7-C73A-4968-B49E-85B03B77E984}" destId="{76AF56E3-6617-4433-9623-2A32DFA14594}" srcOrd="4" destOrd="0" parTransId="{D5E88942-5714-4C03-9C8F-15474F62BB80}" sibTransId="{041F33EF-C28D-41FD-A782-D77A31E30888}"/>
    <dgm:cxn modelId="{86645E2B-8FC3-43E6-A893-F86A2C7D0161}" type="presOf" srcId="{76AF56E3-6617-4433-9623-2A32DFA14594}" destId="{1CDEEB79-F321-42B9-ACEC-C5C1E78C54B8}" srcOrd="1" destOrd="0" presId="urn:microsoft.com/office/officeart/2005/8/layout/orgChart1"/>
    <dgm:cxn modelId="{7B0E4639-49EF-4EF0-B795-EDC42B5316EC}" type="presOf" srcId="{EF86102C-32A6-496C-B7C8-F3F6E50A5E3D}" destId="{31DBEC91-DBD5-43D5-A6EF-836C7F0BCC34}" srcOrd="0" destOrd="0" presId="urn:microsoft.com/office/officeart/2005/8/layout/orgChart1"/>
    <dgm:cxn modelId="{7B1BD165-94B4-486A-9F7A-E00951EE8F5F}" type="presOf" srcId="{8B694CA7-C73A-4968-B49E-85B03B77E984}" destId="{A4E3720F-2FB7-4812-960C-7713D6BD52F0}" srcOrd="0" destOrd="0" presId="urn:microsoft.com/office/officeart/2005/8/layout/orgChart1"/>
    <dgm:cxn modelId="{3E715D46-E5AF-4FDE-ADFF-C69019DBDD53}" srcId="{F3280F39-5197-475E-845F-7F5775133948}" destId="{8B694CA7-C73A-4968-B49E-85B03B77E984}" srcOrd="0" destOrd="0" parTransId="{53DC4390-0AF9-4792-9422-805870AE0A71}" sibTransId="{66402165-B8AF-4DE2-A14C-4758C1498C49}"/>
    <dgm:cxn modelId="{7555E172-78DA-4F40-B43B-3D274AA50AE7}" type="presOf" srcId="{D5E88942-5714-4C03-9C8F-15474F62BB80}" destId="{538C8713-5783-4259-AE70-583235E4C8B1}" srcOrd="0" destOrd="0" presId="urn:microsoft.com/office/officeart/2005/8/layout/orgChart1"/>
    <dgm:cxn modelId="{7A2B2357-FA3A-47DE-859D-50D80378CAC7}" type="presOf" srcId="{244FB015-348E-4F26-BDA5-1EA1AD1860ED}" destId="{CB92EA19-13A1-4E01-94F6-E2AF1B61C18B}" srcOrd="0" destOrd="0" presId="urn:microsoft.com/office/officeart/2005/8/layout/orgChart1"/>
    <dgm:cxn modelId="{F31C4B7D-380A-487D-9DE5-7AEEC26A1848}" type="presOf" srcId="{C592614D-78B8-420B-ACC2-91B048143E45}" destId="{C7DD8E30-008D-4F86-B7E5-01E28B0C4E12}" srcOrd="1" destOrd="0" presId="urn:microsoft.com/office/officeart/2005/8/layout/orgChart1"/>
    <dgm:cxn modelId="{3F701D8D-29FA-48DA-B51E-4BE4476C6517}" type="presOf" srcId="{19999B76-C02B-4200-A833-549C17A7482B}" destId="{3D505294-A35C-498D-BD7E-F7E3B113B90E}" srcOrd="1" destOrd="0" presId="urn:microsoft.com/office/officeart/2005/8/layout/orgChart1"/>
    <dgm:cxn modelId="{6DD77D93-F173-4DCE-8BB3-45A1A66793F0}" srcId="{8B694CA7-C73A-4968-B49E-85B03B77E984}" destId="{C592614D-78B8-420B-ACC2-91B048143E45}" srcOrd="5" destOrd="0" parTransId="{EF86102C-32A6-496C-B7C8-F3F6E50A5E3D}" sibTransId="{54B955A0-2120-4C27-92AB-A565DEFF6DA9}"/>
    <dgm:cxn modelId="{AAF62495-88FF-4055-819E-1952535F5019}" type="presOf" srcId="{690028DF-9D5C-474A-9293-1E7D0432A786}" destId="{8B8319BB-5E4D-4678-9459-3C1FF9F2EAA6}" srcOrd="0" destOrd="0" presId="urn:microsoft.com/office/officeart/2005/8/layout/orgChart1"/>
    <dgm:cxn modelId="{7460B2A2-7BC8-4605-8043-C56A8A7F7D45}" type="presOf" srcId="{76AF56E3-6617-4433-9623-2A32DFA14594}" destId="{399F7964-7953-41BA-9647-450D21A9EE12}" srcOrd="0" destOrd="0" presId="urn:microsoft.com/office/officeart/2005/8/layout/orgChart1"/>
    <dgm:cxn modelId="{DB662CA8-0946-4709-A2AD-19ADFCCB6DF0}" type="presOf" srcId="{F3280F39-5197-475E-845F-7F5775133948}" destId="{74A2AC08-0FEA-4050-93E5-93D7AD060109}" srcOrd="0" destOrd="0" presId="urn:microsoft.com/office/officeart/2005/8/layout/orgChart1"/>
    <dgm:cxn modelId="{E721F0B0-9493-4AC8-9EBE-77983FA28415}" srcId="{8B694CA7-C73A-4968-B49E-85B03B77E984}" destId="{4113C935-F203-4ACF-AE90-49EE426E13B2}" srcOrd="3" destOrd="0" parTransId="{06EA4DF2-0438-44B8-A081-8E7DE83627F3}" sibTransId="{B8E6A802-8F0C-4F77-8201-A42513A1BC7F}"/>
    <dgm:cxn modelId="{7A3C9AB7-44FE-4C48-A66B-C4ED61EDF4D4}" type="presOf" srcId="{E20ADC08-778E-4E26-977C-1A35A5FF4501}" destId="{00EDE3D6-5E31-4E34-88C4-450373C02E09}" srcOrd="0" destOrd="0" presId="urn:microsoft.com/office/officeart/2005/8/layout/orgChart1"/>
    <dgm:cxn modelId="{5CFF06BC-95A0-4D51-9232-3FDCEFFFFC23}" srcId="{8B694CA7-C73A-4968-B49E-85B03B77E984}" destId="{351CDAC2-C59F-4624-B32D-803503D19C67}" srcOrd="1" destOrd="0" parTransId="{EBF0E230-9410-40D4-BC4B-2DB4770CC8A3}" sibTransId="{687DDC79-F0EC-4B9F-8900-2DC696DA2D7B}"/>
    <dgm:cxn modelId="{31332BBE-1B00-4D12-9664-EF7AF665DF8F}" type="presOf" srcId="{06EA4DF2-0438-44B8-A081-8E7DE83627F3}" destId="{A7A04997-AB4D-46A9-A170-E7A3C04E2D88}" srcOrd="0" destOrd="0" presId="urn:microsoft.com/office/officeart/2005/8/layout/orgChart1"/>
    <dgm:cxn modelId="{0D95D7DE-E8DE-4621-A8E5-4CDFC878C65D}" type="presOf" srcId="{351CDAC2-C59F-4624-B32D-803503D19C67}" destId="{1F8210BD-BB1E-444C-AAD2-E335F2598055}" srcOrd="0" destOrd="0" presId="urn:microsoft.com/office/officeart/2005/8/layout/orgChart1"/>
    <dgm:cxn modelId="{EBC451E7-366A-4C28-975F-6FB64AF0BAB6}" type="presOf" srcId="{4113C935-F203-4ACF-AE90-49EE426E13B2}" destId="{459818FC-F0CA-4ABB-A080-5AC0F18CE6A7}" srcOrd="0" destOrd="0" presId="urn:microsoft.com/office/officeart/2005/8/layout/orgChart1"/>
    <dgm:cxn modelId="{B2237EEB-36AA-4F9B-AE8E-B4366DD5081E}" type="presOf" srcId="{19999B76-C02B-4200-A833-549C17A7482B}" destId="{3773FD13-C963-433D-8908-366526857DD6}" srcOrd="0" destOrd="0" presId="urn:microsoft.com/office/officeart/2005/8/layout/orgChart1"/>
    <dgm:cxn modelId="{558FD1F0-F1A3-417E-B555-C35037548FCC}" type="presOf" srcId="{4113C935-F203-4ACF-AE90-49EE426E13B2}" destId="{9E17F63D-9659-46D9-993C-93E68DA81C81}" srcOrd="1" destOrd="0" presId="urn:microsoft.com/office/officeart/2005/8/layout/orgChart1"/>
    <dgm:cxn modelId="{55607FFB-E8B5-4648-91FC-605BECCF7563}" srcId="{8B694CA7-C73A-4968-B49E-85B03B77E984}" destId="{2EF75F52-8CEA-439E-AED0-416F03145A46}" srcOrd="2" destOrd="0" parTransId="{E20ADC08-778E-4E26-977C-1A35A5FF4501}" sibTransId="{87D5EE1F-D7A6-4D28-A49B-BF32FCF844BE}"/>
    <dgm:cxn modelId="{8B0A41FF-37D5-4790-90DF-F3CF904DCC1D}" type="presOf" srcId="{EBF0E230-9410-40D4-BC4B-2DB4770CC8A3}" destId="{5AFECBB9-7B16-439F-9F7C-F401E931CFF0}" srcOrd="0" destOrd="0" presId="urn:microsoft.com/office/officeart/2005/8/layout/orgChart1"/>
    <dgm:cxn modelId="{21CD4F70-57B4-4F0C-914E-426AEADD4478}" type="presParOf" srcId="{74A2AC08-0FEA-4050-93E5-93D7AD060109}" destId="{92D21242-ADF4-43A6-8A44-A29A0AC772C6}" srcOrd="0" destOrd="0" presId="urn:microsoft.com/office/officeart/2005/8/layout/orgChart1"/>
    <dgm:cxn modelId="{9732ADB7-DA22-46B9-BDFC-B5560BCB85D5}" type="presParOf" srcId="{92D21242-ADF4-43A6-8A44-A29A0AC772C6}" destId="{3D629489-8145-4A82-BCA5-BCECC719FE57}" srcOrd="0" destOrd="0" presId="urn:microsoft.com/office/officeart/2005/8/layout/orgChart1"/>
    <dgm:cxn modelId="{B79D5AEC-B9B9-4123-979F-A6A2D34E8E0E}" type="presParOf" srcId="{3D629489-8145-4A82-BCA5-BCECC719FE57}" destId="{A4E3720F-2FB7-4812-960C-7713D6BD52F0}" srcOrd="0" destOrd="0" presId="urn:microsoft.com/office/officeart/2005/8/layout/orgChart1"/>
    <dgm:cxn modelId="{B02D32BA-6F70-4953-9DBF-17C412FD9958}" type="presParOf" srcId="{3D629489-8145-4A82-BCA5-BCECC719FE57}" destId="{F3BCBDAD-9B0D-42FF-B314-41F25B3FE4C7}" srcOrd="1" destOrd="0" presId="urn:microsoft.com/office/officeart/2005/8/layout/orgChart1"/>
    <dgm:cxn modelId="{74060BD8-4625-43BD-B427-6E2A4203BB17}" type="presParOf" srcId="{92D21242-ADF4-43A6-8A44-A29A0AC772C6}" destId="{CB22268F-73B7-47EB-955E-DA0C81535898}" srcOrd="1" destOrd="0" presId="urn:microsoft.com/office/officeart/2005/8/layout/orgChart1"/>
    <dgm:cxn modelId="{2C74F73D-6C18-4D04-A8B2-20943D0BA717}" type="presParOf" srcId="{CB22268F-73B7-47EB-955E-DA0C81535898}" destId="{00EDE3D6-5E31-4E34-88C4-450373C02E09}" srcOrd="0" destOrd="0" presId="urn:microsoft.com/office/officeart/2005/8/layout/orgChart1"/>
    <dgm:cxn modelId="{9624B1C4-B523-4CEC-B4DE-0846375048DD}" type="presParOf" srcId="{CB22268F-73B7-47EB-955E-DA0C81535898}" destId="{3A2AB820-6666-4452-8EEA-10F0BBDB9873}" srcOrd="1" destOrd="0" presId="urn:microsoft.com/office/officeart/2005/8/layout/orgChart1"/>
    <dgm:cxn modelId="{3F5AADAD-1AEC-4FF3-938D-97D00C2C197C}" type="presParOf" srcId="{3A2AB820-6666-4452-8EEA-10F0BBDB9873}" destId="{48DBE2D8-C5EF-491B-A93D-4FAB3216C1DC}" srcOrd="0" destOrd="0" presId="urn:microsoft.com/office/officeart/2005/8/layout/orgChart1"/>
    <dgm:cxn modelId="{4FFB95B0-59A2-4C98-8B75-6FE05E85D991}" type="presParOf" srcId="{48DBE2D8-C5EF-491B-A93D-4FAB3216C1DC}" destId="{752EF18F-5BE5-4181-9496-200BDC1502BF}" srcOrd="0" destOrd="0" presId="urn:microsoft.com/office/officeart/2005/8/layout/orgChart1"/>
    <dgm:cxn modelId="{8C772142-DE68-4969-92C2-8A9E1EB7D162}" type="presParOf" srcId="{48DBE2D8-C5EF-491B-A93D-4FAB3216C1DC}" destId="{94F08DBB-A28E-4BF8-989D-E678ED2914AE}" srcOrd="1" destOrd="0" presId="urn:microsoft.com/office/officeart/2005/8/layout/orgChart1"/>
    <dgm:cxn modelId="{C2119A73-01AF-4E93-BEBF-6E5E9099ED54}" type="presParOf" srcId="{3A2AB820-6666-4452-8EEA-10F0BBDB9873}" destId="{A62EE34A-B74F-4CCC-9F03-236AB386651D}" srcOrd="1" destOrd="0" presId="urn:microsoft.com/office/officeart/2005/8/layout/orgChart1"/>
    <dgm:cxn modelId="{0DF5F8C2-B405-4288-8B75-569E05ECC433}" type="presParOf" srcId="{3A2AB820-6666-4452-8EEA-10F0BBDB9873}" destId="{D8A456B5-3193-4FD3-AE7C-A7260DF8AA9D}" srcOrd="2" destOrd="0" presId="urn:microsoft.com/office/officeart/2005/8/layout/orgChart1"/>
    <dgm:cxn modelId="{D8B74550-DA61-4F1C-8C22-79AD799193A4}" type="presParOf" srcId="{CB22268F-73B7-47EB-955E-DA0C81535898}" destId="{A7A04997-AB4D-46A9-A170-E7A3C04E2D88}" srcOrd="2" destOrd="0" presId="urn:microsoft.com/office/officeart/2005/8/layout/orgChart1"/>
    <dgm:cxn modelId="{0400ED39-DDCF-4F75-99E6-7B1B10D52FE7}" type="presParOf" srcId="{CB22268F-73B7-47EB-955E-DA0C81535898}" destId="{E144F544-299B-4E60-8B87-7C2E291AC740}" srcOrd="3" destOrd="0" presId="urn:microsoft.com/office/officeart/2005/8/layout/orgChart1"/>
    <dgm:cxn modelId="{3EF8293E-EEB9-465F-BA40-12EA3771D36B}" type="presParOf" srcId="{E144F544-299B-4E60-8B87-7C2E291AC740}" destId="{C1521222-23B5-4C2C-914D-051EE54C87D3}" srcOrd="0" destOrd="0" presId="urn:microsoft.com/office/officeart/2005/8/layout/orgChart1"/>
    <dgm:cxn modelId="{4D3144D0-62CB-4CAA-8493-2666A1646169}" type="presParOf" srcId="{C1521222-23B5-4C2C-914D-051EE54C87D3}" destId="{459818FC-F0CA-4ABB-A080-5AC0F18CE6A7}" srcOrd="0" destOrd="0" presId="urn:microsoft.com/office/officeart/2005/8/layout/orgChart1"/>
    <dgm:cxn modelId="{A32DE864-36F0-40DD-AEA3-B189906866EB}" type="presParOf" srcId="{C1521222-23B5-4C2C-914D-051EE54C87D3}" destId="{9E17F63D-9659-46D9-993C-93E68DA81C81}" srcOrd="1" destOrd="0" presId="urn:microsoft.com/office/officeart/2005/8/layout/orgChart1"/>
    <dgm:cxn modelId="{B9CC3BBA-9B45-4945-A0B9-5438C36C421E}" type="presParOf" srcId="{E144F544-299B-4E60-8B87-7C2E291AC740}" destId="{8254C187-5509-4F7A-9B00-5F8C8CAA673B}" srcOrd="1" destOrd="0" presId="urn:microsoft.com/office/officeart/2005/8/layout/orgChart1"/>
    <dgm:cxn modelId="{26355B13-09D4-44AD-A06C-48DEBF1305F2}" type="presParOf" srcId="{E144F544-299B-4E60-8B87-7C2E291AC740}" destId="{E5A87A64-20F8-44C0-8176-8D9EDCB07D97}" srcOrd="2" destOrd="0" presId="urn:microsoft.com/office/officeart/2005/8/layout/orgChart1"/>
    <dgm:cxn modelId="{DF499DBC-EEB4-4206-AA6C-749D3DF2CA3D}" type="presParOf" srcId="{CB22268F-73B7-47EB-955E-DA0C81535898}" destId="{538C8713-5783-4259-AE70-583235E4C8B1}" srcOrd="4" destOrd="0" presId="urn:microsoft.com/office/officeart/2005/8/layout/orgChart1"/>
    <dgm:cxn modelId="{E4BA9CC6-4CF5-48FB-881C-68E4D23CF7EA}" type="presParOf" srcId="{CB22268F-73B7-47EB-955E-DA0C81535898}" destId="{69246E4C-6C33-4DE8-B133-AE1E09626870}" srcOrd="5" destOrd="0" presId="urn:microsoft.com/office/officeart/2005/8/layout/orgChart1"/>
    <dgm:cxn modelId="{372B1AA8-CC71-4B55-94D4-C1DD220BDA81}" type="presParOf" srcId="{69246E4C-6C33-4DE8-B133-AE1E09626870}" destId="{6BD5C602-BC93-4411-8A39-1ACEFB029ACB}" srcOrd="0" destOrd="0" presId="urn:microsoft.com/office/officeart/2005/8/layout/orgChart1"/>
    <dgm:cxn modelId="{4D36531E-57BB-481D-A607-E21CC0AAE465}" type="presParOf" srcId="{6BD5C602-BC93-4411-8A39-1ACEFB029ACB}" destId="{399F7964-7953-41BA-9647-450D21A9EE12}" srcOrd="0" destOrd="0" presId="urn:microsoft.com/office/officeart/2005/8/layout/orgChart1"/>
    <dgm:cxn modelId="{68DAEF98-1E4A-4B7B-9718-98899F9A373B}" type="presParOf" srcId="{6BD5C602-BC93-4411-8A39-1ACEFB029ACB}" destId="{1CDEEB79-F321-42B9-ACEC-C5C1E78C54B8}" srcOrd="1" destOrd="0" presId="urn:microsoft.com/office/officeart/2005/8/layout/orgChart1"/>
    <dgm:cxn modelId="{7B7B421E-7625-486F-AB6C-CEC7BBAACFB1}" type="presParOf" srcId="{69246E4C-6C33-4DE8-B133-AE1E09626870}" destId="{026D5AE7-3F62-42B8-AADE-79CC9F20303B}" srcOrd="1" destOrd="0" presId="urn:microsoft.com/office/officeart/2005/8/layout/orgChart1"/>
    <dgm:cxn modelId="{1F5A1F65-A939-4BF7-85CC-D4D084EC2A8E}" type="presParOf" srcId="{69246E4C-6C33-4DE8-B133-AE1E09626870}" destId="{87FBBF18-A5B4-47E8-9D3A-381103CFB537}" srcOrd="2" destOrd="0" presId="urn:microsoft.com/office/officeart/2005/8/layout/orgChart1"/>
    <dgm:cxn modelId="{0C7DE617-77CC-4918-A165-A909BDD99967}" type="presParOf" srcId="{CB22268F-73B7-47EB-955E-DA0C81535898}" destId="{31DBEC91-DBD5-43D5-A6EF-836C7F0BCC34}" srcOrd="6" destOrd="0" presId="urn:microsoft.com/office/officeart/2005/8/layout/orgChart1"/>
    <dgm:cxn modelId="{BA13989F-592F-4C77-B094-A6EEFF89D13E}" type="presParOf" srcId="{CB22268F-73B7-47EB-955E-DA0C81535898}" destId="{206781E3-CC84-455F-A3A6-837D550507F8}" srcOrd="7" destOrd="0" presId="urn:microsoft.com/office/officeart/2005/8/layout/orgChart1"/>
    <dgm:cxn modelId="{C4CD5BC6-34D1-4249-AC4E-6F87357124E6}" type="presParOf" srcId="{206781E3-CC84-455F-A3A6-837D550507F8}" destId="{D8A13CAD-FFD2-4C0C-B7B5-698F54B91609}" srcOrd="0" destOrd="0" presId="urn:microsoft.com/office/officeart/2005/8/layout/orgChart1"/>
    <dgm:cxn modelId="{105E372B-0B6E-40B4-9D9C-5C95FA417CED}" type="presParOf" srcId="{D8A13CAD-FFD2-4C0C-B7B5-698F54B91609}" destId="{74788759-F7CE-4AA1-A97A-F08954E17128}" srcOrd="0" destOrd="0" presId="urn:microsoft.com/office/officeart/2005/8/layout/orgChart1"/>
    <dgm:cxn modelId="{99C5DDEC-BBDC-445B-AA26-EC4B6CEC6B66}" type="presParOf" srcId="{D8A13CAD-FFD2-4C0C-B7B5-698F54B91609}" destId="{C7DD8E30-008D-4F86-B7E5-01E28B0C4E12}" srcOrd="1" destOrd="0" presId="urn:microsoft.com/office/officeart/2005/8/layout/orgChart1"/>
    <dgm:cxn modelId="{15DAEC63-4588-4911-B7E8-A58760BC83AA}" type="presParOf" srcId="{206781E3-CC84-455F-A3A6-837D550507F8}" destId="{CBC4F617-6E7C-42FF-8DF2-E5798B3665F2}" srcOrd="1" destOrd="0" presId="urn:microsoft.com/office/officeart/2005/8/layout/orgChart1"/>
    <dgm:cxn modelId="{3790D621-57BC-4D0F-8B72-19D27F12BFEB}" type="presParOf" srcId="{206781E3-CC84-455F-A3A6-837D550507F8}" destId="{224EB60F-4830-44A7-A255-73BD1476BDF7}" srcOrd="2" destOrd="0" presId="urn:microsoft.com/office/officeart/2005/8/layout/orgChart1"/>
    <dgm:cxn modelId="{FC867827-62CE-485E-BB88-DDB576BE72EA}" type="presParOf" srcId="{CB22268F-73B7-47EB-955E-DA0C81535898}" destId="{8B8319BB-5E4D-4678-9459-3C1FF9F2EAA6}" srcOrd="8" destOrd="0" presId="urn:microsoft.com/office/officeart/2005/8/layout/orgChart1"/>
    <dgm:cxn modelId="{9C3EEF27-ED4E-45BF-AA8F-88266188487A}" type="presParOf" srcId="{CB22268F-73B7-47EB-955E-DA0C81535898}" destId="{9E586B64-464A-4253-A50D-75028FC77860}" srcOrd="9" destOrd="0" presId="urn:microsoft.com/office/officeart/2005/8/layout/orgChart1"/>
    <dgm:cxn modelId="{79BB83B1-BCB4-4F59-B0DA-6A919A895C19}" type="presParOf" srcId="{9E586B64-464A-4253-A50D-75028FC77860}" destId="{C8145376-3F6D-4E73-82FD-602A79BB4026}" srcOrd="0" destOrd="0" presId="urn:microsoft.com/office/officeart/2005/8/layout/orgChart1"/>
    <dgm:cxn modelId="{702972CD-3B94-402B-A2B6-EF4F229A924A}" type="presParOf" srcId="{C8145376-3F6D-4E73-82FD-602A79BB4026}" destId="{39C9A8ED-3A1E-4C3F-813E-50D63D564646}" srcOrd="0" destOrd="0" presId="urn:microsoft.com/office/officeart/2005/8/layout/orgChart1"/>
    <dgm:cxn modelId="{3F935E99-060D-42A9-B5E7-25B3BAE17E8B}" type="presParOf" srcId="{C8145376-3F6D-4E73-82FD-602A79BB4026}" destId="{6B3D19BB-B1F6-45A3-86F1-B0AFA8C3892C}" srcOrd="1" destOrd="0" presId="urn:microsoft.com/office/officeart/2005/8/layout/orgChart1"/>
    <dgm:cxn modelId="{9161DA51-C5B2-4330-A086-186303678020}" type="presParOf" srcId="{9E586B64-464A-4253-A50D-75028FC77860}" destId="{79812B4A-9F76-4C35-B05D-3C075183BCE0}" srcOrd="1" destOrd="0" presId="urn:microsoft.com/office/officeart/2005/8/layout/orgChart1"/>
    <dgm:cxn modelId="{369068D4-43AD-4FBA-B4CD-B88EC00103A5}" type="presParOf" srcId="{9E586B64-464A-4253-A50D-75028FC77860}" destId="{25BAC4C9-AC0C-46A0-8461-82C525372994}" srcOrd="2" destOrd="0" presId="urn:microsoft.com/office/officeart/2005/8/layout/orgChart1"/>
    <dgm:cxn modelId="{DF946EC4-28F1-4F9F-8682-89C81A301840}" type="presParOf" srcId="{92D21242-ADF4-43A6-8A44-A29A0AC772C6}" destId="{CCA9F33D-6111-409C-BB27-3ED7ED511C71}" srcOrd="2" destOrd="0" presId="urn:microsoft.com/office/officeart/2005/8/layout/orgChart1"/>
    <dgm:cxn modelId="{A60BA206-3051-41FB-BCA0-EF51FA95A168}" type="presParOf" srcId="{CCA9F33D-6111-409C-BB27-3ED7ED511C71}" destId="{CB92EA19-13A1-4E01-94F6-E2AF1B61C18B}" srcOrd="0" destOrd="0" presId="urn:microsoft.com/office/officeart/2005/8/layout/orgChart1"/>
    <dgm:cxn modelId="{883D7C96-755E-4906-89A9-FF621F4A2137}" type="presParOf" srcId="{CCA9F33D-6111-409C-BB27-3ED7ED511C71}" destId="{7B8BA786-92FE-4565-B825-8EE1F4ED7902}" srcOrd="1" destOrd="0" presId="urn:microsoft.com/office/officeart/2005/8/layout/orgChart1"/>
    <dgm:cxn modelId="{433B4002-ABF0-426B-A396-7DEC9809C04D}" type="presParOf" srcId="{7B8BA786-92FE-4565-B825-8EE1F4ED7902}" destId="{12BD874D-5377-401B-801D-23DA6203F615}" srcOrd="0" destOrd="0" presId="urn:microsoft.com/office/officeart/2005/8/layout/orgChart1"/>
    <dgm:cxn modelId="{2D476269-C5C4-4899-AF3F-C83B04C6BA80}" type="presParOf" srcId="{12BD874D-5377-401B-801D-23DA6203F615}" destId="{3773FD13-C963-433D-8908-366526857DD6}" srcOrd="0" destOrd="0" presId="urn:microsoft.com/office/officeart/2005/8/layout/orgChart1"/>
    <dgm:cxn modelId="{6D907542-789E-4A79-9345-B0B6A106EAFB}" type="presParOf" srcId="{12BD874D-5377-401B-801D-23DA6203F615}" destId="{3D505294-A35C-498D-BD7E-F7E3B113B90E}" srcOrd="1" destOrd="0" presId="urn:microsoft.com/office/officeart/2005/8/layout/orgChart1"/>
    <dgm:cxn modelId="{F5C9BDEA-235A-4F15-81D2-F1B617F134BD}" type="presParOf" srcId="{7B8BA786-92FE-4565-B825-8EE1F4ED7902}" destId="{775C7FDC-5587-47F2-A8DE-220BD5E812E9}" srcOrd="1" destOrd="0" presId="urn:microsoft.com/office/officeart/2005/8/layout/orgChart1"/>
    <dgm:cxn modelId="{6468EB52-33A0-4A60-8E23-07E75F300271}" type="presParOf" srcId="{7B8BA786-92FE-4565-B825-8EE1F4ED7902}" destId="{0162B93E-8EBF-4D65-B68B-400BBE2AA40F}" srcOrd="2" destOrd="0" presId="urn:microsoft.com/office/officeart/2005/8/layout/orgChart1"/>
    <dgm:cxn modelId="{B7DC3E67-BC60-4407-9544-A989E879D23F}" type="presParOf" srcId="{CCA9F33D-6111-409C-BB27-3ED7ED511C71}" destId="{5AFECBB9-7B16-439F-9F7C-F401E931CFF0}" srcOrd="2" destOrd="0" presId="urn:microsoft.com/office/officeart/2005/8/layout/orgChart1"/>
    <dgm:cxn modelId="{EAD102D6-BA7A-45B2-A6BA-7445400A7E57}" type="presParOf" srcId="{CCA9F33D-6111-409C-BB27-3ED7ED511C71}" destId="{E12044BD-E8C7-4896-82D2-42C28B249CE2}" srcOrd="3" destOrd="0" presId="urn:microsoft.com/office/officeart/2005/8/layout/orgChart1"/>
    <dgm:cxn modelId="{EA2B3B1F-8586-41E9-8140-60C56DEA9970}" type="presParOf" srcId="{E12044BD-E8C7-4896-82D2-42C28B249CE2}" destId="{FD582247-E960-442C-982D-BF151D62C516}" srcOrd="0" destOrd="0" presId="urn:microsoft.com/office/officeart/2005/8/layout/orgChart1"/>
    <dgm:cxn modelId="{5E45D7D1-729D-4F83-91C2-A3241E2E186F}" type="presParOf" srcId="{FD582247-E960-442C-982D-BF151D62C516}" destId="{1F8210BD-BB1E-444C-AAD2-E335F2598055}" srcOrd="0" destOrd="0" presId="urn:microsoft.com/office/officeart/2005/8/layout/orgChart1"/>
    <dgm:cxn modelId="{44D3E904-7510-42B0-A1C0-4F2EEDCCF26A}" type="presParOf" srcId="{FD582247-E960-442C-982D-BF151D62C516}" destId="{3C5440EE-D39B-4470-9D9D-7C0587F2C0DC}" srcOrd="1" destOrd="0" presId="urn:microsoft.com/office/officeart/2005/8/layout/orgChart1"/>
    <dgm:cxn modelId="{E65D0DB0-BD62-4E1E-A3E8-1DE62F9CA127}" type="presParOf" srcId="{E12044BD-E8C7-4896-82D2-42C28B249CE2}" destId="{C49B5441-1D1F-4637-9603-B57F2146F898}" srcOrd="1" destOrd="0" presId="urn:microsoft.com/office/officeart/2005/8/layout/orgChart1"/>
    <dgm:cxn modelId="{5BD3693D-B1D3-4A20-8CFA-429485FC1011}" type="presParOf" srcId="{E12044BD-E8C7-4896-82D2-42C28B249CE2}" destId="{1BD090E4-B25A-4E80-BB22-EDE9D6D85A1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09D0B54-B349-411E-8606-5DC2D0BAD624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878F5AD2-9A3E-40F1-9E85-3F98CBE4744E}">
      <dgm:prSet phldrT="[文字]" custT="1"/>
      <dgm:spPr>
        <a:solidFill>
          <a:srgbClr val="FFFFCC">
            <a:alpha val="50000"/>
          </a:srgbClr>
        </a:solidFill>
        <a:ln>
          <a:solidFill>
            <a:srgbClr val="7030A0"/>
          </a:solidFill>
        </a:ln>
      </dgm:spPr>
      <dgm:t>
        <a:bodyPr/>
        <a:lstStyle/>
        <a:p>
          <a:r>
            <a:rPr lang="zh-TW" altLang="en-US" sz="2400" b="1" dirty="0">
              <a:solidFill>
                <a:schemeClr val="tx1"/>
              </a:solidFill>
            </a:rPr>
            <a:t>異數</a:t>
          </a:r>
          <a:endParaRPr lang="en-US" altLang="zh-TW" sz="2400" b="1" dirty="0">
            <a:solidFill>
              <a:schemeClr val="tx1"/>
            </a:solidFill>
          </a:endParaRPr>
        </a:p>
        <a:p>
          <a:r>
            <a:rPr lang="zh-TW" altLang="en-US" sz="2400" b="1" dirty="0">
              <a:solidFill>
                <a:schemeClr val="tx1"/>
              </a:solidFill>
            </a:rPr>
            <a:t>藝數</a:t>
          </a:r>
        </a:p>
      </dgm:t>
    </dgm:pt>
    <dgm:pt modelId="{3EC04F7F-8143-4ADF-906B-E8EAAC339A03}" type="parTrans" cxnId="{944AAFF2-7343-4213-B5C3-9DEAB0F8FE42}">
      <dgm:prSet/>
      <dgm:spPr/>
      <dgm:t>
        <a:bodyPr/>
        <a:lstStyle/>
        <a:p>
          <a:endParaRPr lang="zh-TW" altLang="en-US" sz="2400" b="1"/>
        </a:p>
      </dgm:t>
    </dgm:pt>
    <dgm:pt modelId="{F14A5DD1-D51C-408F-8902-CC6AB5967336}" type="sibTrans" cxnId="{944AAFF2-7343-4213-B5C3-9DEAB0F8FE42}">
      <dgm:prSet/>
      <dgm:spPr/>
      <dgm:t>
        <a:bodyPr/>
        <a:lstStyle/>
        <a:p>
          <a:endParaRPr lang="zh-TW" altLang="en-US" sz="2400" b="1"/>
        </a:p>
      </dgm:t>
    </dgm:pt>
    <dgm:pt modelId="{FB00A3B9-EFE7-42E1-8448-7F31B6B95E06}">
      <dgm:prSet phldrT="[文字]" custT="1"/>
      <dgm:spPr>
        <a:solidFill>
          <a:srgbClr val="FFFFCC">
            <a:alpha val="50000"/>
          </a:srgbClr>
        </a:solidFill>
        <a:ln>
          <a:solidFill>
            <a:srgbClr val="7030A0"/>
          </a:solidFill>
        </a:ln>
      </dgm:spPr>
      <dgm:t>
        <a:bodyPr/>
        <a:lstStyle/>
        <a:p>
          <a:r>
            <a:rPr lang="en-US" altLang="zh-TW" sz="2400" b="1" dirty="0"/>
            <a:t>2.47</a:t>
          </a:r>
        </a:p>
        <a:p>
          <a:r>
            <a:rPr lang="en-US" altLang="zh-TW" sz="2400" b="1" dirty="0">
              <a:solidFill>
                <a:schemeClr val="tx2"/>
              </a:solidFill>
            </a:rPr>
            <a:t>PAPAGO</a:t>
          </a:r>
          <a:endParaRPr lang="zh-TW" altLang="en-US" sz="2400" b="1" dirty="0">
            <a:solidFill>
              <a:schemeClr val="tx2"/>
            </a:solidFill>
          </a:endParaRPr>
        </a:p>
      </dgm:t>
    </dgm:pt>
    <dgm:pt modelId="{9D7ACD50-6B67-4C01-BDC4-5E4F0AC8C0B8}" type="parTrans" cxnId="{EF37C071-E485-4979-91B0-4E8CD7CE8EEE}">
      <dgm:prSet/>
      <dgm:spPr/>
      <dgm:t>
        <a:bodyPr/>
        <a:lstStyle/>
        <a:p>
          <a:endParaRPr lang="zh-TW" altLang="en-US" sz="2400" b="1"/>
        </a:p>
      </dgm:t>
    </dgm:pt>
    <dgm:pt modelId="{2EBBA9CC-2823-439A-B578-2B7E7835A589}" type="sibTrans" cxnId="{EF37C071-E485-4979-91B0-4E8CD7CE8EEE}">
      <dgm:prSet/>
      <dgm:spPr/>
      <dgm:t>
        <a:bodyPr/>
        <a:lstStyle/>
        <a:p>
          <a:endParaRPr lang="zh-TW" altLang="en-US" sz="2400" b="1"/>
        </a:p>
      </dgm:t>
    </dgm:pt>
    <dgm:pt modelId="{0C057E90-BC11-4062-AC74-8F69DAD18DA0}">
      <dgm:prSet phldrT="[文字]" custT="1"/>
      <dgm:spPr>
        <a:solidFill>
          <a:srgbClr val="FFFFCC">
            <a:alpha val="50000"/>
          </a:srgbClr>
        </a:solidFill>
        <a:ln>
          <a:solidFill>
            <a:srgbClr val="7030A0"/>
          </a:solidFill>
        </a:ln>
      </dgm:spPr>
      <dgm:t>
        <a:bodyPr/>
        <a:lstStyle/>
        <a:p>
          <a:pPr>
            <a:lnSpc>
              <a:spcPts val="2880"/>
            </a:lnSpc>
            <a:spcAft>
              <a:spcPts val="0"/>
            </a:spcAft>
          </a:pPr>
          <a:r>
            <a:rPr lang="zh-TW" altLang="en-US" sz="2400" b="1" dirty="0"/>
            <a:t>瑠公</a:t>
          </a:r>
          <a:endParaRPr lang="en-US" altLang="zh-TW" sz="2400" b="1" dirty="0"/>
        </a:p>
        <a:p>
          <a:pPr>
            <a:lnSpc>
              <a:spcPts val="2880"/>
            </a:lnSpc>
            <a:spcAft>
              <a:spcPts val="0"/>
            </a:spcAft>
          </a:pPr>
          <a:r>
            <a:rPr lang="zh-TW" altLang="en-US" sz="2400" b="1" dirty="0"/>
            <a:t>健身</a:t>
          </a:r>
          <a:endParaRPr lang="en-US" altLang="zh-TW" sz="2400" b="1" dirty="0"/>
        </a:p>
        <a:p>
          <a:pPr>
            <a:lnSpc>
              <a:spcPts val="2880"/>
            </a:lnSpc>
            <a:spcAft>
              <a:spcPts val="0"/>
            </a:spcAft>
          </a:pPr>
          <a:r>
            <a:rPr lang="zh-TW" altLang="en-US" sz="2000" b="1" dirty="0"/>
            <a:t>俱樂部</a:t>
          </a:r>
        </a:p>
      </dgm:t>
    </dgm:pt>
    <dgm:pt modelId="{7CADF628-75F7-479C-9EB0-D52EA562246C}" type="parTrans" cxnId="{1592AC3C-9095-429B-92DF-8E610C94EC78}">
      <dgm:prSet/>
      <dgm:spPr/>
      <dgm:t>
        <a:bodyPr/>
        <a:lstStyle/>
        <a:p>
          <a:endParaRPr lang="zh-TW" altLang="en-US" sz="2400" b="1"/>
        </a:p>
      </dgm:t>
    </dgm:pt>
    <dgm:pt modelId="{9DFF28EE-8F6F-496B-948E-91F680945A5A}" type="sibTrans" cxnId="{1592AC3C-9095-429B-92DF-8E610C94EC78}">
      <dgm:prSet/>
      <dgm:spPr/>
      <dgm:t>
        <a:bodyPr/>
        <a:lstStyle/>
        <a:p>
          <a:endParaRPr lang="zh-TW" altLang="en-US" sz="2400" b="1"/>
        </a:p>
      </dgm:t>
    </dgm:pt>
    <dgm:pt modelId="{51D58AD5-4331-4356-9B78-B40AD7B6D57D}">
      <dgm:prSet phldrT="[文字]" custT="1"/>
      <dgm:spPr>
        <a:solidFill>
          <a:srgbClr val="FFFFCC">
            <a:alpha val="50000"/>
          </a:srgbClr>
        </a:solidFill>
        <a:ln>
          <a:solidFill>
            <a:srgbClr val="7030A0"/>
          </a:solidFill>
        </a:ln>
      </dgm:spPr>
      <dgm:t>
        <a:bodyPr/>
        <a:lstStyle/>
        <a:p>
          <a:r>
            <a:rPr lang="zh-TW" altLang="en-US" sz="2400" b="1" dirty="0"/>
            <a:t>哈囉瑠公</a:t>
          </a:r>
        </a:p>
      </dgm:t>
    </dgm:pt>
    <dgm:pt modelId="{3FF717CE-AE67-49CF-9E71-AE105969D686}" type="parTrans" cxnId="{09A98AE9-77B4-443F-BB5C-0199BF4503B3}">
      <dgm:prSet/>
      <dgm:spPr/>
      <dgm:t>
        <a:bodyPr/>
        <a:lstStyle/>
        <a:p>
          <a:endParaRPr lang="zh-TW" altLang="en-US" sz="2400" b="1"/>
        </a:p>
      </dgm:t>
    </dgm:pt>
    <dgm:pt modelId="{67D31739-EBEC-4366-8D83-F42ABA2E7B2F}" type="sibTrans" cxnId="{09A98AE9-77B4-443F-BB5C-0199BF4503B3}">
      <dgm:prSet/>
      <dgm:spPr/>
      <dgm:t>
        <a:bodyPr/>
        <a:lstStyle/>
        <a:p>
          <a:endParaRPr lang="zh-TW" altLang="en-US" sz="2400" b="1"/>
        </a:p>
      </dgm:t>
    </dgm:pt>
    <dgm:pt modelId="{896E5092-094A-4E7B-A03D-FD0548F332B8}" type="pres">
      <dgm:prSet presAssocID="{309D0B54-B349-411E-8606-5DC2D0BAD624}" presName="Name0" presStyleCnt="0">
        <dgm:presLayoutVars>
          <dgm:dir/>
          <dgm:resizeHandles val="exact"/>
        </dgm:presLayoutVars>
      </dgm:prSet>
      <dgm:spPr/>
    </dgm:pt>
    <dgm:pt modelId="{B5D783F6-648D-4938-A259-9BA00CE0F933}" type="pres">
      <dgm:prSet presAssocID="{878F5AD2-9A3E-40F1-9E85-3F98CBE4744E}" presName="Name5" presStyleLbl="vennNode1" presStyleIdx="0" presStyleCnt="4" custScaleX="91732" custScaleY="90555">
        <dgm:presLayoutVars>
          <dgm:bulletEnabled val="1"/>
        </dgm:presLayoutVars>
      </dgm:prSet>
      <dgm:spPr/>
    </dgm:pt>
    <dgm:pt modelId="{3F25199F-4C25-44BE-B8ED-A478F733E3C2}" type="pres">
      <dgm:prSet presAssocID="{F14A5DD1-D51C-408F-8902-CC6AB5967336}" presName="space" presStyleCnt="0"/>
      <dgm:spPr/>
    </dgm:pt>
    <dgm:pt modelId="{9C109E53-6F9E-46C4-82C8-D72AEF8075F9}" type="pres">
      <dgm:prSet presAssocID="{FB00A3B9-EFE7-42E1-8448-7F31B6B95E06}" presName="Name5" presStyleLbl="vennNode1" presStyleIdx="1" presStyleCnt="4" custScaleY="93264">
        <dgm:presLayoutVars>
          <dgm:bulletEnabled val="1"/>
        </dgm:presLayoutVars>
      </dgm:prSet>
      <dgm:spPr/>
    </dgm:pt>
    <dgm:pt modelId="{C6C83047-16D9-407E-81D1-E20C4C3B9E97}" type="pres">
      <dgm:prSet presAssocID="{2EBBA9CC-2823-439A-B578-2B7E7835A589}" presName="space" presStyleCnt="0"/>
      <dgm:spPr/>
    </dgm:pt>
    <dgm:pt modelId="{88BC42C4-8DCA-4716-81E4-7099D73F465E}" type="pres">
      <dgm:prSet presAssocID="{0C057E90-BC11-4062-AC74-8F69DAD18DA0}" presName="Name5" presStyleLbl="vennNode1" presStyleIdx="2" presStyleCnt="4" custScaleX="99509" custScaleY="95139">
        <dgm:presLayoutVars>
          <dgm:bulletEnabled val="1"/>
        </dgm:presLayoutVars>
      </dgm:prSet>
      <dgm:spPr/>
    </dgm:pt>
    <dgm:pt modelId="{DC746890-EAF7-411E-BB65-E54C4ADC1144}" type="pres">
      <dgm:prSet presAssocID="{9DFF28EE-8F6F-496B-948E-91F680945A5A}" presName="space" presStyleCnt="0"/>
      <dgm:spPr/>
    </dgm:pt>
    <dgm:pt modelId="{CE6D9655-C871-47A0-A7D0-264C21A3363D}" type="pres">
      <dgm:prSet presAssocID="{51D58AD5-4331-4356-9B78-B40AD7B6D57D}" presName="Name5" presStyleLbl="vennNode1" presStyleIdx="3" presStyleCnt="4" custScaleX="91478" custScaleY="93264">
        <dgm:presLayoutVars>
          <dgm:bulletEnabled val="1"/>
        </dgm:presLayoutVars>
      </dgm:prSet>
      <dgm:spPr/>
    </dgm:pt>
  </dgm:ptLst>
  <dgm:cxnLst>
    <dgm:cxn modelId="{6297F228-BCA6-4360-9856-34E56E7EFA94}" type="presOf" srcId="{FB00A3B9-EFE7-42E1-8448-7F31B6B95E06}" destId="{9C109E53-6F9E-46C4-82C8-D72AEF8075F9}" srcOrd="0" destOrd="0" presId="urn:microsoft.com/office/officeart/2005/8/layout/venn3"/>
    <dgm:cxn modelId="{1592AC3C-9095-429B-92DF-8E610C94EC78}" srcId="{309D0B54-B349-411E-8606-5DC2D0BAD624}" destId="{0C057E90-BC11-4062-AC74-8F69DAD18DA0}" srcOrd="2" destOrd="0" parTransId="{7CADF628-75F7-479C-9EB0-D52EA562246C}" sibTransId="{9DFF28EE-8F6F-496B-948E-91F680945A5A}"/>
    <dgm:cxn modelId="{EF37C071-E485-4979-91B0-4E8CD7CE8EEE}" srcId="{309D0B54-B349-411E-8606-5DC2D0BAD624}" destId="{FB00A3B9-EFE7-42E1-8448-7F31B6B95E06}" srcOrd="1" destOrd="0" parTransId="{9D7ACD50-6B67-4C01-BDC4-5E4F0AC8C0B8}" sibTransId="{2EBBA9CC-2823-439A-B578-2B7E7835A589}"/>
    <dgm:cxn modelId="{612DF67B-996A-47D0-B3DF-598DDCCD0FCE}" type="presOf" srcId="{878F5AD2-9A3E-40F1-9E85-3F98CBE4744E}" destId="{B5D783F6-648D-4938-A259-9BA00CE0F933}" srcOrd="0" destOrd="0" presId="urn:microsoft.com/office/officeart/2005/8/layout/venn3"/>
    <dgm:cxn modelId="{6ACDB885-F5E6-48FB-95A7-F17EB5744680}" type="presOf" srcId="{309D0B54-B349-411E-8606-5DC2D0BAD624}" destId="{896E5092-094A-4E7B-A03D-FD0548F332B8}" srcOrd="0" destOrd="0" presId="urn:microsoft.com/office/officeart/2005/8/layout/venn3"/>
    <dgm:cxn modelId="{320CA5BE-D415-4FE4-8784-EB883A20A196}" type="presOf" srcId="{0C057E90-BC11-4062-AC74-8F69DAD18DA0}" destId="{88BC42C4-8DCA-4716-81E4-7099D73F465E}" srcOrd="0" destOrd="0" presId="urn:microsoft.com/office/officeart/2005/8/layout/venn3"/>
    <dgm:cxn modelId="{51340ACD-0945-4DA7-AF16-370E8B605630}" type="presOf" srcId="{51D58AD5-4331-4356-9B78-B40AD7B6D57D}" destId="{CE6D9655-C871-47A0-A7D0-264C21A3363D}" srcOrd="0" destOrd="0" presId="urn:microsoft.com/office/officeart/2005/8/layout/venn3"/>
    <dgm:cxn modelId="{09A98AE9-77B4-443F-BB5C-0199BF4503B3}" srcId="{309D0B54-B349-411E-8606-5DC2D0BAD624}" destId="{51D58AD5-4331-4356-9B78-B40AD7B6D57D}" srcOrd="3" destOrd="0" parTransId="{3FF717CE-AE67-49CF-9E71-AE105969D686}" sibTransId="{67D31739-EBEC-4366-8D83-F42ABA2E7B2F}"/>
    <dgm:cxn modelId="{944AAFF2-7343-4213-B5C3-9DEAB0F8FE42}" srcId="{309D0B54-B349-411E-8606-5DC2D0BAD624}" destId="{878F5AD2-9A3E-40F1-9E85-3F98CBE4744E}" srcOrd="0" destOrd="0" parTransId="{3EC04F7F-8143-4ADF-906B-E8EAAC339A03}" sibTransId="{F14A5DD1-D51C-408F-8902-CC6AB5967336}"/>
    <dgm:cxn modelId="{679C9CD7-727B-4F5E-A6AB-7AF15A04D54D}" type="presParOf" srcId="{896E5092-094A-4E7B-A03D-FD0548F332B8}" destId="{B5D783F6-648D-4938-A259-9BA00CE0F933}" srcOrd="0" destOrd="0" presId="urn:microsoft.com/office/officeart/2005/8/layout/venn3"/>
    <dgm:cxn modelId="{8356BC5F-D163-4F42-8168-6574350C0A61}" type="presParOf" srcId="{896E5092-094A-4E7B-A03D-FD0548F332B8}" destId="{3F25199F-4C25-44BE-B8ED-A478F733E3C2}" srcOrd="1" destOrd="0" presId="urn:microsoft.com/office/officeart/2005/8/layout/venn3"/>
    <dgm:cxn modelId="{FE09265D-38FC-481C-9DA2-62CEA42B48A7}" type="presParOf" srcId="{896E5092-094A-4E7B-A03D-FD0548F332B8}" destId="{9C109E53-6F9E-46C4-82C8-D72AEF8075F9}" srcOrd="2" destOrd="0" presId="urn:microsoft.com/office/officeart/2005/8/layout/venn3"/>
    <dgm:cxn modelId="{731E6124-84F4-4B92-9E04-EEDB04F28743}" type="presParOf" srcId="{896E5092-094A-4E7B-A03D-FD0548F332B8}" destId="{C6C83047-16D9-407E-81D1-E20C4C3B9E97}" srcOrd="3" destOrd="0" presId="urn:microsoft.com/office/officeart/2005/8/layout/venn3"/>
    <dgm:cxn modelId="{113B3083-B2A9-42F6-8F8B-CE30B291F887}" type="presParOf" srcId="{896E5092-094A-4E7B-A03D-FD0548F332B8}" destId="{88BC42C4-8DCA-4716-81E4-7099D73F465E}" srcOrd="4" destOrd="0" presId="urn:microsoft.com/office/officeart/2005/8/layout/venn3"/>
    <dgm:cxn modelId="{B3BEDD9F-D4B2-46B7-91AF-36A393123612}" type="presParOf" srcId="{896E5092-094A-4E7B-A03D-FD0548F332B8}" destId="{DC746890-EAF7-411E-BB65-E54C4ADC1144}" srcOrd="5" destOrd="0" presId="urn:microsoft.com/office/officeart/2005/8/layout/venn3"/>
    <dgm:cxn modelId="{39E36770-C2E6-4528-BA5E-125073BECA0E}" type="presParOf" srcId="{896E5092-094A-4E7B-A03D-FD0548F332B8}" destId="{CE6D9655-C871-47A0-A7D0-264C21A3363D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42C0A73-4CF9-4E6C-846B-A12D9650C8CB}" type="doc">
      <dgm:prSet loTypeId="urn:microsoft.com/office/officeart/2005/8/layout/venn3" loCatId="relationship" qsTypeId="urn:microsoft.com/office/officeart/2005/8/quickstyle/simple5" qsCatId="simple" csTypeId="urn:microsoft.com/office/officeart/2005/8/colors/accent2_5" csCatId="accent2" phldr="1"/>
      <dgm:spPr/>
      <dgm:t>
        <a:bodyPr/>
        <a:lstStyle/>
        <a:p>
          <a:endParaRPr lang="zh-TW" altLang="en-US"/>
        </a:p>
      </dgm:t>
    </dgm:pt>
    <dgm:pt modelId="{F34C3C57-A55A-4A2E-B6D7-17131BB10A72}">
      <dgm:prSet phldrT="[文字]" custT="1"/>
      <dgm:spPr>
        <a:solidFill>
          <a:srgbClr val="FFFFCC"/>
        </a:solidFill>
        <a:ln>
          <a:solidFill>
            <a:srgbClr val="7030A0"/>
          </a:solidFill>
        </a:ln>
      </dgm:spPr>
      <dgm:t>
        <a:bodyPr/>
        <a:lstStyle/>
        <a:p>
          <a:r>
            <a:rPr lang="zh-TW" altLang="en-US" sz="3200" b="1" dirty="0"/>
            <a:t>晨讀</a:t>
          </a:r>
        </a:p>
      </dgm:t>
    </dgm:pt>
    <dgm:pt modelId="{B1350546-D766-4650-A3A6-A20C2212E76D}" type="parTrans" cxnId="{55595D2E-16CC-4C10-AC12-D6A7D91EF3E6}">
      <dgm:prSet/>
      <dgm:spPr/>
      <dgm:t>
        <a:bodyPr/>
        <a:lstStyle/>
        <a:p>
          <a:endParaRPr lang="zh-TW" altLang="en-US" sz="3200" b="1"/>
        </a:p>
      </dgm:t>
    </dgm:pt>
    <dgm:pt modelId="{806C9C21-3A8C-4B69-A32E-AEDF36047788}" type="sibTrans" cxnId="{55595D2E-16CC-4C10-AC12-D6A7D91EF3E6}">
      <dgm:prSet/>
      <dgm:spPr/>
      <dgm:t>
        <a:bodyPr/>
        <a:lstStyle/>
        <a:p>
          <a:endParaRPr lang="zh-TW" altLang="en-US" sz="3200" b="1"/>
        </a:p>
      </dgm:t>
    </dgm:pt>
    <dgm:pt modelId="{7999788A-26ED-4658-B90E-E6BC24C51189}">
      <dgm:prSet phldrT="[文字]" custT="1"/>
      <dgm:spPr>
        <a:solidFill>
          <a:srgbClr val="FFFFCC"/>
        </a:solidFill>
        <a:ln>
          <a:solidFill>
            <a:srgbClr val="7030A0"/>
          </a:solidFill>
        </a:ln>
      </dgm:spPr>
      <dgm:t>
        <a:bodyPr/>
        <a:lstStyle/>
        <a:p>
          <a:r>
            <a:rPr lang="zh-TW" altLang="en-US" sz="3200" b="1" dirty="0"/>
            <a:t>讀報</a:t>
          </a:r>
        </a:p>
      </dgm:t>
    </dgm:pt>
    <dgm:pt modelId="{7042FDA2-A92C-43FA-B15C-D37F54E13530}" type="parTrans" cxnId="{6C0B525C-F4D4-43D1-92AD-CC4323FA7DD3}">
      <dgm:prSet/>
      <dgm:spPr/>
      <dgm:t>
        <a:bodyPr/>
        <a:lstStyle/>
        <a:p>
          <a:endParaRPr lang="zh-TW" altLang="en-US" sz="3200" b="1"/>
        </a:p>
      </dgm:t>
    </dgm:pt>
    <dgm:pt modelId="{CE561E1E-302B-4046-87A9-11238111A2CD}" type="sibTrans" cxnId="{6C0B525C-F4D4-43D1-92AD-CC4323FA7DD3}">
      <dgm:prSet/>
      <dgm:spPr/>
      <dgm:t>
        <a:bodyPr/>
        <a:lstStyle/>
        <a:p>
          <a:endParaRPr lang="zh-TW" altLang="en-US" sz="3200" b="1"/>
        </a:p>
      </dgm:t>
    </dgm:pt>
    <dgm:pt modelId="{48F950E7-68C9-4AB0-8395-E1F612D84068}">
      <dgm:prSet phldrT="[文字]" custT="1"/>
      <dgm:spPr>
        <a:solidFill>
          <a:srgbClr val="FFFFCC"/>
        </a:solidFill>
        <a:ln>
          <a:solidFill>
            <a:srgbClr val="7030A0"/>
          </a:solidFill>
        </a:ln>
      </dgm:spPr>
      <dgm:t>
        <a:bodyPr/>
        <a:lstStyle/>
        <a:p>
          <a:r>
            <a:rPr lang="zh-TW" altLang="en-US" sz="3200" b="1" dirty="0"/>
            <a:t>書展</a:t>
          </a:r>
        </a:p>
      </dgm:t>
    </dgm:pt>
    <dgm:pt modelId="{2515CD89-A650-4114-A92B-58A22818ED20}" type="parTrans" cxnId="{50CCB8DC-F01C-4799-BF9E-E5D6C36B5E84}">
      <dgm:prSet/>
      <dgm:spPr/>
      <dgm:t>
        <a:bodyPr/>
        <a:lstStyle/>
        <a:p>
          <a:endParaRPr lang="zh-TW" altLang="en-US" sz="3200" b="1"/>
        </a:p>
      </dgm:t>
    </dgm:pt>
    <dgm:pt modelId="{F63C11B2-1E54-4FC4-8364-D221B209F496}" type="sibTrans" cxnId="{50CCB8DC-F01C-4799-BF9E-E5D6C36B5E84}">
      <dgm:prSet/>
      <dgm:spPr/>
      <dgm:t>
        <a:bodyPr/>
        <a:lstStyle/>
        <a:p>
          <a:endParaRPr lang="zh-TW" altLang="en-US" sz="3200" b="1"/>
        </a:p>
      </dgm:t>
    </dgm:pt>
    <dgm:pt modelId="{2875B79D-38CD-4F8A-927A-D40F9737A008}">
      <dgm:prSet phldrT="[文字]" custT="1"/>
      <dgm:spPr>
        <a:solidFill>
          <a:srgbClr val="FFFFCC"/>
        </a:solidFill>
        <a:ln>
          <a:solidFill>
            <a:srgbClr val="7030A0"/>
          </a:solidFill>
        </a:ln>
      </dgm:spPr>
      <dgm:t>
        <a:bodyPr/>
        <a:lstStyle/>
        <a:p>
          <a:pPr>
            <a:lnSpc>
              <a:spcPts val="2600"/>
            </a:lnSpc>
          </a:pPr>
          <a:r>
            <a:rPr lang="zh-TW" altLang="en-US" sz="2800" b="1" dirty="0">
              <a:solidFill>
                <a:schemeClr val="tx2"/>
              </a:solidFill>
            </a:rPr>
            <a:t>百萬 </a:t>
          </a:r>
          <a:endParaRPr lang="en-US" altLang="zh-TW" sz="2800" b="1" dirty="0">
            <a:solidFill>
              <a:schemeClr val="tx2"/>
            </a:solidFill>
          </a:endParaRPr>
        </a:p>
        <a:p>
          <a:pPr>
            <a:lnSpc>
              <a:spcPts val="2600"/>
            </a:lnSpc>
          </a:pPr>
          <a:r>
            <a:rPr lang="zh-TW" altLang="en-US" sz="2800" b="1" dirty="0">
              <a:solidFill>
                <a:schemeClr val="tx2"/>
              </a:solidFill>
            </a:rPr>
            <a:t>中學堂</a:t>
          </a:r>
        </a:p>
      </dgm:t>
    </dgm:pt>
    <dgm:pt modelId="{1F9B50D5-0057-4C12-A9C6-4A87177C3305}" type="parTrans" cxnId="{40DF1D75-3CD3-4448-B075-3A0AE199CA88}">
      <dgm:prSet/>
      <dgm:spPr/>
      <dgm:t>
        <a:bodyPr/>
        <a:lstStyle/>
        <a:p>
          <a:endParaRPr lang="zh-TW" altLang="en-US" sz="3200" b="1"/>
        </a:p>
      </dgm:t>
    </dgm:pt>
    <dgm:pt modelId="{EEDF19A9-74C4-45DE-B519-019093B2B6DF}" type="sibTrans" cxnId="{40DF1D75-3CD3-4448-B075-3A0AE199CA88}">
      <dgm:prSet/>
      <dgm:spPr/>
      <dgm:t>
        <a:bodyPr/>
        <a:lstStyle/>
        <a:p>
          <a:endParaRPr lang="zh-TW" altLang="en-US" sz="3200" b="1"/>
        </a:p>
      </dgm:t>
    </dgm:pt>
    <dgm:pt modelId="{03CC8FAC-0A06-4041-BF2C-13BC08FB41F0}" type="pres">
      <dgm:prSet presAssocID="{042C0A73-4CF9-4E6C-846B-A12D9650C8CB}" presName="Name0" presStyleCnt="0">
        <dgm:presLayoutVars>
          <dgm:dir/>
          <dgm:resizeHandles val="exact"/>
        </dgm:presLayoutVars>
      </dgm:prSet>
      <dgm:spPr/>
    </dgm:pt>
    <dgm:pt modelId="{695AEEE4-14E8-4762-B3DA-6AA9760091FC}" type="pres">
      <dgm:prSet presAssocID="{F34C3C57-A55A-4A2E-B6D7-17131BB10A72}" presName="Name5" presStyleLbl="vennNode1" presStyleIdx="0" presStyleCnt="4" custLinFactNeighborX="31066" custLinFactNeighborY="-970">
        <dgm:presLayoutVars>
          <dgm:bulletEnabled val="1"/>
        </dgm:presLayoutVars>
      </dgm:prSet>
      <dgm:spPr/>
    </dgm:pt>
    <dgm:pt modelId="{04350BE1-15BE-4F5C-96BA-159345E61C40}" type="pres">
      <dgm:prSet presAssocID="{806C9C21-3A8C-4B69-A32E-AEDF36047788}" presName="space" presStyleCnt="0"/>
      <dgm:spPr/>
    </dgm:pt>
    <dgm:pt modelId="{368C12DD-77EF-4FC5-9EB0-93F692145F01}" type="pres">
      <dgm:prSet presAssocID="{7999788A-26ED-4658-B90E-E6BC24C51189}" presName="Name5" presStyleLbl="vennNode1" presStyleIdx="1" presStyleCnt="4" custLinFactX="8525" custLinFactNeighborX="100000" custLinFactNeighborY="1322">
        <dgm:presLayoutVars>
          <dgm:bulletEnabled val="1"/>
        </dgm:presLayoutVars>
      </dgm:prSet>
      <dgm:spPr/>
    </dgm:pt>
    <dgm:pt modelId="{4718ABA3-F4B5-497A-A8DE-A41361F688A7}" type="pres">
      <dgm:prSet presAssocID="{CE561E1E-302B-4046-87A9-11238111A2CD}" presName="space" presStyleCnt="0"/>
      <dgm:spPr/>
    </dgm:pt>
    <dgm:pt modelId="{1CBC9DF1-3DF2-4D91-B82F-6783A041D617}" type="pres">
      <dgm:prSet presAssocID="{48F950E7-68C9-4AB0-8395-E1F612D84068}" presName="Name5" presStyleLbl="vennNode1" presStyleIdx="2" presStyleCnt="4" custLinFactX="30405" custLinFactNeighborX="100000" custLinFactNeighborY="3632">
        <dgm:presLayoutVars>
          <dgm:bulletEnabled val="1"/>
        </dgm:presLayoutVars>
      </dgm:prSet>
      <dgm:spPr/>
    </dgm:pt>
    <dgm:pt modelId="{73537DBD-754D-4A6F-8B08-DB2FFD8E366F}" type="pres">
      <dgm:prSet presAssocID="{F63C11B2-1E54-4FC4-8364-D221B209F496}" presName="space" presStyleCnt="0"/>
      <dgm:spPr/>
    </dgm:pt>
    <dgm:pt modelId="{1BE5633D-8344-47A7-A074-17C4CC32458D}" type="pres">
      <dgm:prSet presAssocID="{2875B79D-38CD-4F8A-927A-D40F9737A008}" presName="Name5" presStyleLbl="vennNode1" presStyleIdx="3" presStyleCnt="4" custScaleX="121451" custLinFactX="53501" custLinFactNeighborX="100000" custLinFactNeighborY="2928">
        <dgm:presLayoutVars>
          <dgm:bulletEnabled val="1"/>
        </dgm:presLayoutVars>
      </dgm:prSet>
      <dgm:spPr/>
    </dgm:pt>
  </dgm:ptLst>
  <dgm:cxnLst>
    <dgm:cxn modelId="{3FDE1220-6649-436C-8C87-64E6676A144C}" type="presOf" srcId="{7999788A-26ED-4658-B90E-E6BC24C51189}" destId="{368C12DD-77EF-4FC5-9EB0-93F692145F01}" srcOrd="0" destOrd="0" presId="urn:microsoft.com/office/officeart/2005/8/layout/venn3"/>
    <dgm:cxn modelId="{E3BD682C-BE20-4C76-A431-7CA212FD16D6}" type="presOf" srcId="{2875B79D-38CD-4F8A-927A-D40F9737A008}" destId="{1BE5633D-8344-47A7-A074-17C4CC32458D}" srcOrd="0" destOrd="0" presId="urn:microsoft.com/office/officeart/2005/8/layout/venn3"/>
    <dgm:cxn modelId="{55595D2E-16CC-4C10-AC12-D6A7D91EF3E6}" srcId="{042C0A73-4CF9-4E6C-846B-A12D9650C8CB}" destId="{F34C3C57-A55A-4A2E-B6D7-17131BB10A72}" srcOrd="0" destOrd="0" parTransId="{B1350546-D766-4650-A3A6-A20C2212E76D}" sibTransId="{806C9C21-3A8C-4B69-A32E-AEDF36047788}"/>
    <dgm:cxn modelId="{6C0B525C-F4D4-43D1-92AD-CC4323FA7DD3}" srcId="{042C0A73-4CF9-4E6C-846B-A12D9650C8CB}" destId="{7999788A-26ED-4658-B90E-E6BC24C51189}" srcOrd="1" destOrd="0" parTransId="{7042FDA2-A92C-43FA-B15C-D37F54E13530}" sibTransId="{CE561E1E-302B-4046-87A9-11238111A2CD}"/>
    <dgm:cxn modelId="{94F5716B-810C-4311-9B67-8DB66313E396}" type="presOf" srcId="{48F950E7-68C9-4AB0-8395-E1F612D84068}" destId="{1CBC9DF1-3DF2-4D91-B82F-6783A041D617}" srcOrd="0" destOrd="0" presId="urn:microsoft.com/office/officeart/2005/8/layout/venn3"/>
    <dgm:cxn modelId="{B92A0D51-45FD-420F-A802-A4CCD30D266A}" type="presOf" srcId="{042C0A73-4CF9-4E6C-846B-A12D9650C8CB}" destId="{03CC8FAC-0A06-4041-BF2C-13BC08FB41F0}" srcOrd="0" destOrd="0" presId="urn:microsoft.com/office/officeart/2005/8/layout/venn3"/>
    <dgm:cxn modelId="{15389951-CAB3-4504-BCF1-46D12EC51FCC}" type="presOf" srcId="{F34C3C57-A55A-4A2E-B6D7-17131BB10A72}" destId="{695AEEE4-14E8-4762-B3DA-6AA9760091FC}" srcOrd="0" destOrd="0" presId="urn:microsoft.com/office/officeart/2005/8/layout/venn3"/>
    <dgm:cxn modelId="{40DF1D75-3CD3-4448-B075-3A0AE199CA88}" srcId="{042C0A73-4CF9-4E6C-846B-A12D9650C8CB}" destId="{2875B79D-38CD-4F8A-927A-D40F9737A008}" srcOrd="3" destOrd="0" parTransId="{1F9B50D5-0057-4C12-A9C6-4A87177C3305}" sibTransId="{EEDF19A9-74C4-45DE-B519-019093B2B6DF}"/>
    <dgm:cxn modelId="{50CCB8DC-F01C-4799-BF9E-E5D6C36B5E84}" srcId="{042C0A73-4CF9-4E6C-846B-A12D9650C8CB}" destId="{48F950E7-68C9-4AB0-8395-E1F612D84068}" srcOrd="2" destOrd="0" parTransId="{2515CD89-A650-4114-A92B-58A22818ED20}" sibTransId="{F63C11B2-1E54-4FC4-8364-D221B209F496}"/>
    <dgm:cxn modelId="{668BD3EF-E3DF-4D59-814B-6ED71E207F37}" type="presParOf" srcId="{03CC8FAC-0A06-4041-BF2C-13BC08FB41F0}" destId="{695AEEE4-14E8-4762-B3DA-6AA9760091FC}" srcOrd="0" destOrd="0" presId="urn:microsoft.com/office/officeart/2005/8/layout/venn3"/>
    <dgm:cxn modelId="{BEE9ACD9-0E83-45C9-84FE-43A235D38168}" type="presParOf" srcId="{03CC8FAC-0A06-4041-BF2C-13BC08FB41F0}" destId="{04350BE1-15BE-4F5C-96BA-159345E61C40}" srcOrd="1" destOrd="0" presId="urn:microsoft.com/office/officeart/2005/8/layout/venn3"/>
    <dgm:cxn modelId="{9BE68F38-C112-4F7E-A6FC-B58D8D25B42A}" type="presParOf" srcId="{03CC8FAC-0A06-4041-BF2C-13BC08FB41F0}" destId="{368C12DD-77EF-4FC5-9EB0-93F692145F01}" srcOrd="2" destOrd="0" presId="urn:microsoft.com/office/officeart/2005/8/layout/venn3"/>
    <dgm:cxn modelId="{40C98277-7BFA-4742-91AD-5F552ED7D894}" type="presParOf" srcId="{03CC8FAC-0A06-4041-BF2C-13BC08FB41F0}" destId="{4718ABA3-F4B5-497A-A8DE-A41361F688A7}" srcOrd="3" destOrd="0" presId="urn:microsoft.com/office/officeart/2005/8/layout/venn3"/>
    <dgm:cxn modelId="{3FCDFC32-9F68-4D07-AEF1-88C023C65D06}" type="presParOf" srcId="{03CC8FAC-0A06-4041-BF2C-13BC08FB41F0}" destId="{1CBC9DF1-3DF2-4D91-B82F-6783A041D617}" srcOrd="4" destOrd="0" presId="urn:microsoft.com/office/officeart/2005/8/layout/venn3"/>
    <dgm:cxn modelId="{9358FDE3-661B-4B47-9F5B-4B0037B8E0FC}" type="presParOf" srcId="{03CC8FAC-0A06-4041-BF2C-13BC08FB41F0}" destId="{73537DBD-754D-4A6F-8B08-DB2FFD8E366F}" srcOrd="5" destOrd="0" presId="urn:microsoft.com/office/officeart/2005/8/layout/venn3"/>
    <dgm:cxn modelId="{5D292DE5-345F-48D1-B1D1-DAD0F3E900F6}" type="presParOf" srcId="{03CC8FAC-0A06-4041-BF2C-13BC08FB41F0}" destId="{1BE5633D-8344-47A7-A074-17C4CC32458D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C1014BD-DC2E-4046-ABDE-32B56D938A27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128002E-3346-4A1F-B284-F026FD5EAA53}">
      <dgm:prSet phldrT="[文字]"/>
      <dgm:spPr>
        <a:solidFill>
          <a:srgbClr val="92FF25">
            <a:alpha val="50196"/>
          </a:srgbClr>
        </a:solidFill>
      </dgm:spPr>
      <dgm:t>
        <a:bodyPr/>
        <a:lstStyle/>
        <a:p>
          <a:r>
            <a:rPr lang="zh-TW" altLang="en-US" b="1" dirty="0">
              <a:solidFill>
                <a:srgbClr val="FF3399"/>
              </a:solidFill>
            </a:rPr>
            <a:t>綜合</a:t>
          </a:r>
          <a:endParaRPr lang="zh-TW" altLang="en-US" dirty="0">
            <a:solidFill>
              <a:srgbClr val="FF3399"/>
            </a:solidFill>
          </a:endParaRPr>
        </a:p>
      </dgm:t>
    </dgm:pt>
    <dgm:pt modelId="{132F2C70-B400-49D2-9373-FF8DB8FA25B4}" type="parTrans" cxnId="{CC1EDF85-B6F4-465F-9580-F3C2F748DC93}">
      <dgm:prSet/>
      <dgm:spPr/>
      <dgm:t>
        <a:bodyPr/>
        <a:lstStyle/>
        <a:p>
          <a:endParaRPr lang="zh-TW" altLang="en-US"/>
        </a:p>
      </dgm:t>
    </dgm:pt>
    <dgm:pt modelId="{D5B02A15-1F9A-4F68-9A9D-2591767C499E}" type="sibTrans" cxnId="{CC1EDF85-B6F4-465F-9580-F3C2F748DC93}">
      <dgm:prSet/>
      <dgm:spPr/>
      <dgm:t>
        <a:bodyPr/>
        <a:lstStyle/>
        <a:p>
          <a:endParaRPr lang="zh-TW" altLang="en-US"/>
        </a:p>
      </dgm:t>
    </dgm:pt>
    <dgm:pt modelId="{753F9417-840F-4991-B8EC-121B7B7BC960}">
      <dgm:prSet phldrT="[文字]" custT="1"/>
      <dgm:spPr>
        <a:solidFill>
          <a:srgbClr val="CCFFCC">
            <a:alpha val="89804"/>
          </a:srgbClr>
        </a:solidFill>
      </dgm:spPr>
      <dgm:t>
        <a:bodyPr/>
        <a:lstStyle/>
        <a:p>
          <a:pPr>
            <a:lnSpc>
              <a:spcPts val="2100"/>
            </a:lnSpc>
            <a:spcAft>
              <a:spcPts val="0"/>
            </a:spcAft>
          </a:pPr>
          <a:r>
            <a:rPr lang="zh-TW" altLang="en-US" sz="2000" b="1" dirty="0">
              <a:solidFill>
                <a:srgbClr val="000000"/>
              </a:solidFill>
              <a:latin typeface="+mn-ea"/>
              <a:ea typeface="+mn-ea"/>
            </a:rPr>
            <a:t>第五冊第一</a:t>
          </a:r>
          <a:endParaRPr lang="en-US" altLang="zh-TW" sz="2000" b="1" dirty="0">
            <a:solidFill>
              <a:srgbClr val="000000"/>
            </a:solidFill>
            <a:latin typeface="+mn-ea"/>
            <a:ea typeface="+mn-ea"/>
          </a:endParaRPr>
        </a:p>
        <a:p>
          <a:pPr>
            <a:lnSpc>
              <a:spcPts val="2100"/>
            </a:lnSpc>
            <a:spcAft>
              <a:spcPts val="0"/>
            </a:spcAft>
          </a:pPr>
          <a:r>
            <a:rPr lang="zh-TW" altLang="en-US" sz="2000" b="1" dirty="0">
              <a:solidFill>
                <a:srgbClr val="000000"/>
              </a:solidFill>
              <a:latin typeface="+mn-ea"/>
              <a:ea typeface="+mn-ea"/>
            </a:rPr>
            <a:t>單元野外求生</a:t>
          </a:r>
          <a:endParaRPr lang="zh-TW" altLang="en-US" sz="1400" b="1" dirty="0">
            <a:solidFill>
              <a:srgbClr val="000000"/>
            </a:solidFill>
            <a:latin typeface="+mn-ea"/>
            <a:ea typeface="+mn-ea"/>
          </a:endParaRPr>
        </a:p>
      </dgm:t>
    </dgm:pt>
    <dgm:pt modelId="{0F280380-A31A-47B1-A9CD-425B2020BDA9}" type="parTrans" cxnId="{E60DDADC-E593-4893-9C0B-9FF166A13D22}">
      <dgm:prSet/>
      <dgm:spPr/>
      <dgm:t>
        <a:bodyPr/>
        <a:lstStyle/>
        <a:p>
          <a:endParaRPr lang="zh-TW" altLang="en-US"/>
        </a:p>
      </dgm:t>
    </dgm:pt>
    <dgm:pt modelId="{3405DDE8-F2B7-4715-B7DB-044636404B6B}" type="sibTrans" cxnId="{E60DDADC-E593-4893-9C0B-9FF166A13D22}">
      <dgm:prSet/>
      <dgm:spPr/>
      <dgm:t>
        <a:bodyPr/>
        <a:lstStyle/>
        <a:p>
          <a:endParaRPr lang="zh-TW" altLang="en-US"/>
        </a:p>
      </dgm:t>
    </dgm:pt>
    <dgm:pt modelId="{58728F46-40D5-4A27-B9EE-A05C72501D2F}">
      <dgm:prSet phldrT="[文字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zh-TW" altLang="en-U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英語</a:t>
          </a:r>
          <a:endParaRPr lang="zh-TW" altLang="en-US" sz="20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244EEF6C-6F35-4E75-B70A-86941D074757}" type="parTrans" cxnId="{55D8FAE2-AB6B-4036-A64F-AD59D462C4FC}">
      <dgm:prSet/>
      <dgm:spPr/>
      <dgm:t>
        <a:bodyPr/>
        <a:lstStyle/>
        <a:p>
          <a:endParaRPr lang="zh-TW" altLang="en-US"/>
        </a:p>
      </dgm:t>
    </dgm:pt>
    <dgm:pt modelId="{F1845988-37CC-4DFC-B89C-8894E18DBAD1}" type="sibTrans" cxnId="{55D8FAE2-AB6B-4036-A64F-AD59D462C4FC}">
      <dgm:prSet/>
      <dgm:spPr/>
      <dgm:t>
        <a:bodyPr/>
        <a:lstStyle/>
        <a:p>
          <a:endParaRPr lang="zh-TW" altLang="en-US"/>
        </a:p>
      </dgm:t>
    </dgm:pt>
    <dgm:pt modelId="{23DD0237-22FA-42EC-B82D-AE18071B43CA}">
      <dgm:prSet phldrT="[文字]" custT="1"/>
      <dgm:spPr>
        <a:solidFill>
          <a:srgbClr val="FFFFFF">
            <a:alpha val="90000"/>
          </a:srgbClr>
        </a:solidFill>
      </dgm:spPr>
      <dgm:t>
        <a:bodyPr/>
        <a:lstStyle/>
        <a:p>
          <a:pPr>
            <a:lnSpc>
              <a:spcPts val="120"/>
            </a:lnSpc>
            <a:spcAft>
              <a:spcPts val="0"/>
            </a:spcAft>
          </a:pPr>
          <a:r>
            <a:rPr lang="zh-TW" altLang="en-US" sz="1400" b="1" dirty="0">
              <a:solidFill>
                <a:srgbClr val="000000"/>
              </a:solidFill>
            </a:rPr>
            <a:t>手斧男孩</a:t>
          </a:r>
        </a:p>
      </dgm:t>
    </dgm:pt>
    <dgm:pt modelId="{3A49CF78-66DE-4EB4-95FE-426836E16664}" type="parTrans" cxnId="{2CA7DB80-36A3-4669-8D6A-96C04011494D}">
      <dgm:prSet/>
      <dgm:spPr/>
      <dgm:t>
        <a:bodyPr/>
        <a:lstStyle/>
        <a:p>
          <a:endParaRPr lang="zh-TW" altLang="en-US"/>
        </a:p>
      </dgm:t>
    </dgm:pt>
    <dgm:pt modelId="{FB5A6310-3DB0-4690-A604-C4A70CA5B674}" type="sibTrans" cxnId="{2CA7DB80-36A3-4669-8D6A-96C04011494D}">
      <dgm:prSet/>
      <dgm:spPr/>
      <dgm:t>
        <a:bodyPr/>
        <a:lstStyle/>
        <a:p>
          <a:endParaRPr lang="zh-TW" altLang="en-US"/>
        </a:p>
      </dgm:t>
    </dgm:pt>
    <dgm:pt modelId="{B75739F6-2C29-4ED2-9051-47BABF20184D}">
      <dgm:prSet phldrT="[文字]" custT="1"/>
      <dgm:spPr>
        <a:solidFill>
          <a:srgbClr val="FFFFFF">
            <a:alpha val="90000"/>
          </a:srgbClr>
        </a:solidFill>
      </dgm:spPr>
      <dgm:t>
        <a:bodyPr/>
        <a:lstStyle/>
        <a:p>
          <a:r>
            <a:rPr lang="zh-TW" altLang="en-US" sz="1400" b="1" dirty="0">
              <a:solidFill>
                <a:srgbClr val="000000"/>
              </a:solidFill>
            </a:rPr>
            <a:t>第五冊附加問句</a:t>
          </a:r>
        </a:p>
        <a:p>
          <a:pPr>
            <a:lnSpc>
              <a:spcPts val="1920"/>
            </a:lnSpc>
            <a:spcAft>
              <a:spcPts val="0"/>
            </a:spcAft>
          </a:pPr>
          <a:r>
            <a:rPr lang="zh-TW" altLang="en-US" sz="1400" b="1" dirty="0">
              <a:solidFill>
                <a:srgbClr val="000000"/>
              </a:solidFill>
            </a:rPr>
            <a:t> 朋友相處之道</a:t>
          </a:r>
          <a:endParaRPr lang="zh-TW" altLang="en-US" sz="1400" dirty="0">
            <a:solidFill>
              <a:srgbClr val="000000"/>
            </a:solidFill>
          </a:endParaRPr>
        </a:p>
      </dgm:t>
    </dgm:pt>
    <dgm:pt modelId="{BCD2BE08-5B58-4A8B-A84A-F0A3E729847B}" type="parTrans" cxnId="{89DDFF0E-F8DD-46E2-AE37-3CF29C3D11F2}">
      <dgm:prSet/>
      <dgm:spPr/>
      <dgm:t>
        <a:bodyPr/>
        <a:lstStyle/>
        <a:p>
          <a:endParaRPr lang="zh-TW" altLang="en-US"/>
        </a:p>
      </dgm:t>
    </dgm:pt>
    <dgm:pt modelId="{7006117B-C0D4-4273-A59B-310E0FA99171}" type="sibTrans" cxnId="{89DDFF0E-F8DD-46E2-AE37-3CF29C3D11F2}">
      <dgm:prSet/>
      <dgm:spPr/>
      <dgm:t>
        <a:bodyPr/>
        <a:lstStyle/>
        <a:p>
          <a:endParaRPr lang="zh-TW" altLang="en-US"/>
        </a:p>
      </dgm:t>
    </dgm:pt>
    <dgm:pt modelId="{693F6BD0-CAA2-45D5-BCA2-CE052B0DAB72}">
      <dgm:prSet phldrT="[文字]" custT="1"/>
      <dgm:spPr>
        <a:solidFill>
          <a:srgbClr val="FFFFFF">
            <a:alpha val="89804"/>
          </a:srgbClr>
        </a:solidFill>
      </dgm:spPr>
      <dgm:t>
        <a:bodyPr/>
        <a:lstStyle/>
        <a:p>
          <a:pPr>
            <a:lnSpc>
              <a:spcPts val="700"/>
            </a:lnSpc>
            <a:spcAft>
              <a:spcPts val="0"/>
            </a:spcAft>
          </a:pPr>
          <a:r>
            <a:rPr lang="zh-TW" altLang="en-US" sz="2400" b="1" dirty="0">
              <a:solidFill>
                <a:srgbClr val="000000"/>
              </a:solidFill>
            </a:rPr>
            <a:t>遜迦日記</a:t>
          </a:r>
        </a:p>
      </dgm:t>
    </dgm:pt>
    <dgm:pt modelId="{1A673814-535C-4090-9626-7469DE40447D}" type="sibTrans" cxnId="{F4E41E7B-FE55-4EBF-80AF-5F6059A82A7B}">
      <dgm:prSet/>
      <dgm:spPr/>
      <dgm:t>
        <a:bodyPr/>
        <a:lstStyle/>
        <a:p>
          <a:endParaRPr lang="zh-TW" altLang="en-US"/>
        </a:p>
      </dgm:t>
    </dgm:pt>
    <dgm:pt modelId="{8AAD2F5A-2D75-43D6-B2C2-0BC5E7BB143F}" type="parTrans" cxnId="{F4E41E7B-FE55-4EBF-80AF-5F6059A82A7B}">
      <dgm:prSet/>
      <dgm:spPr/>
      <dgm:t>
        <a:bodyPr/>
        <a:lstStyle/>
        <a:p>
          <a:endParaRPr lang="zh-TW" altLang="en-US"/>
        </a:p>
      </dgm:t>
    </dgm:pt>
    <dgm:pt modelId="{A938A9FE-6B57-48B4-93C2-61099DF01033}" type="pres">
      <dgm:prSet presAssocID="{2C1014BD-DC2E-4046-ABDE-32B56D938A2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6CBA34B-024F-4CDB-A60F-E6B57CAD90CF}" type="pres">
      <dgm:prSet presAssocID="{B128002E-3346-4A1F-B284-F026FD5EAA53}" presName="root" presStyleCnt="0"/>
      <dgm:spPr/>
    </dgm:pt>
    <dgm:pt modelId="{22464831-3939-43FD-8BD3-223559064D37}" type="pres">
      <dgm:prSet presAssocID="{B128002E-3346-4A1F-B284-F026FD5EAA53}" presName="rootComposite" presStyleCnt="0"/>
      <dgm:spPr/>
    </dgm:pt>
    <dgm:pt modelId="{3F353699-1B75-4858-ADF4-D634BB42AF87}" type="pres">
      <dgm:prSet presAssocID="{B128002E-3346-4A1F-B284-F026FD5EAA53}" presName="rootText" presStyleLbl="node1" presStyleIdx="0" presStyleCnt="2" custScaleY="163887" custLinFactNeighborX="5007" custLinFactNeighborY="-47226"/>
      <dgm:spPr/>
    </dgm:pt>
    <dgm:pt modelId="{AF15A908-707F-48F2-B0D1-FEDF01065C00}" type="pres">
      <dgm:prSet presAssocID="{B128002E-3346-4A1F-B284-F026FD5EAA53}" presName="rootConnector" presStyleLbl="node1" presStyleIdx="0" presStyleCnt="2"/>
      <dgm:spPr/>
    </dgm:pt>
    <dgm:pt modelId="{FB980505-7F78-47C2-8C7D-00C47D2EE69B}" type="pres">
      <dgm:prSet presAssocID="{B128002E-3346-4A1F-B284-F026FD5EAA53}" presName="childShape" presStyleCnt="0"/>
      <dgm:spPr/>
    </dgm:pt>
    <dgm:pt modelId="{1B352984-D233-4850-84E8-1822BE878307}" type="pres">
      <dgm:prSet presAssocID="{8AAD2F5A-2D75-43D6-B2C2-0BC5E7BB143F}" presName="Name13" presStyleLbl="parChTrans1D2" presStyleIdx="0" presStyleCnt="4"/>
      <dgm:spPr/>
    </dgm:pt>
    <dgm:pt modelId="{B4028401-64A2-474B-B34C-9D3CE946A157}" type="pres">
      <dgm:prSet presAssocID="{693F6BD0-CAA2-45D5-BCA2-CE052B0DAB72}" presName="childText" presStyleLbl="bgAcc1" presStyleIdx="0" presStyleCnt="4" custScaleX="132523" custScaleY="142852" custLinFactNeighborX="9783" custLinFactNeighborY="-42735">
        <dgm:presLayoutVars>
          <dgm:bulletEnabled val="1"/>
        </dgm:presLayoutVars>
      </dgm:prSet>
      <dgm:spPr/>
    </dgm:pt>
    <dgm:pt modelId="{B16DED0F-E8CF-4435-A26E-49EECA6EF07F}" type="pres">
      <dgm:prSet presAssocID="{0F280380-A31A-47B1-A9CD-425B2020BDA9}" presName="Name13" presStyleLbl="parChTrans1D2" presStyleIdx="1" presStyleCnt="4"/>
      <dgm:spPr/>
    </dgm:pt>
    <dgm:pt modelId="{0E0F82B0-AAEB-4453-9AF6-10F432442FAB}" type="pres">
      <dgm:prSet presAssocID="{753F9417-840F-4991-B8EC-121B7B7BC960}" presName="childText" presStyleLbl="bgAcc1" presStyleIdx="1" presStyleCnt="4" custScaleX="149713" custScaleY="126363" custLinFactNeighborX="9043" custLinFactNeighborY="-60515">
        <dgm:presLayoutVars>
          <dgm:bulletEnabled val="1"/>
        </dgm:presLayoutVars>
      </dgm:prSet>
      <dgm:spPr/>
    </dgm:pt>
    <dgm:pt modelId="{72CD4318-C789-46E6-8F5D-6EF48B88A5BE}" type="pres">
      <dgm:prSet presAssocID="{58728F46-40D5-4A27-B9EE-A05C72501D2F}" presName="root" presStyleCnt="0"/>
      <dgm:spPr/>
    </dgm:pt>
    <dgm:pt modelId="{8B4B7DA9-2E7A-4E78-B0F6-D2B4CEC03040}" type="pres">
      <dgm:prSet presAssocID="{58728F46-40D5-4A27-B9EE-A05C72501D2F}" presName="rootComposite" presStyleCnt="0"/>
      <dgm:spPr/>
    </dgm:pt>
    <dgm:pt modelId="{B14F555C-3DA0-44D1-9EF3-3CB57B1AAE39}" type="pres">
      <dgm:prSet presAssocID="{58728F46-40D5-4A27-B9EE-A05C72501D2F}" presName="rootText" presStyleLbl="node1" presStyleIdx="1" presStyleCnt="2" custLinFactNeighborX="6909" custLinFactNeighborY="-49468"/>
      <dgm:spPr/>
    </dgm:pt>
    <dgm:pt modelId="{2D8F9CD3-203D-4008-AA5A-DFA43418A29D}" type="pres">
      <dgm:prSet presAssocID="{58728F46-40D5-4A27-B9EE-A05C72501D2F}" presName="rootConnector" presStyleLbl="node1" presStyleIdx="1" presStyleCnt="2"/>
      <dgm:spPr/>
    </dgm:pt>
    <dgm:pt modelId="{39FA9B5C-C64F-4E81-A204-F2C7C1837633}" type="pres">
      <dgm:prSet presAssocID="{58728F46-40D5-4A27-B9EE-A05C72501D2F}" presName="childShape" presStyleCnt="0"/>
      <dgm:spPr/>
    </dgm:pt>
    <dgm:pt modelId="{E1C47E6C-1B70-428C-B1AB-96B3E091C277}" type="pres">
      <dgm:prSet presAssocID="{3A49CF78-66DE-4EB4-95FE-426836E16664}" presName="Name13" presStyleLbl="parChTrans1D2" presStyleIdx="2" presStyleCnt="4"/>
      <dgm:spPr/>
    </dgm:pt>
    <dgm:pt modelId="{5E84F29E-AB0F-4EAA-9FFE-9578C0AECD88}" type="pres">
      <dgm:prSet presAssocID="{23DD0237-22FA-42EC-B82D-AE18071B43CA}" presName="childText" presStyleLbl="bgAcc1" presStyleIdx="2" presStyleCnt="4" custLinFactNeighborX="16389" custLinFactNeighborY="-33813">
        <dgm:presLayoutVars>
          <dgm:bulletEnabled val="1"/>
        </dgm:presLayoutVars>
      </dgm:prSet>
      <dgm:spPr/>
    </dgm:pt>
    <dgm:pt modelId="{900BCA6A-745D-48A6-9D74-7B233D52D28E}" type="pres">
      <dgm:prSet presAssocID="{BCD2BE08-5B58-4A8B-A84A-F0A3E729847B}" presName="Name13" presStyleLbl="parChTrans1D2" presStyleIdx="3" presStyleCnt="4"/>
      <dgm:spPr/>
    </dgm:pt>
    <dgm:pt modelId="{197E0159-772F-4131-BAED-DFFF68EF791F}" type="pres">
      <dgm:prSet presAssocID="{B75739F6-2C29-4ED2-9051-47BABF20184D}" presName="childText" presStyleLbl="bgAcc1" presStyleIdx="3" presStyleCnt="4" custScaleX="129085" custScaleY="100336" custLinFactNeighborX="-3912" custLinFactNeighborY="-51189">
        <dgm:presLayoutVars>
          <dgm:bulletEnabled val="1"/>
        </dgm:presLayoutVars>
      </dgm:prSet>
      <dgm:spPr/>
    </dgm:pt>
  </dgm:ptLst>
  <dgm:cxnLst>
    <dgm:cxn modelId="{8C266F01-82B7-4D22-AFE9-84FD0E21163C}" type="presOf" srcId="{23DD0237-22FA-42EC-B82D-AE18071B43CA}" destId="{5E84F29E-AB0F-4EAA-9FFE-9578C0AECD88}" srcOrd="0" destOrd="0" presId="urn:microsoft.com/office/officeart/2005/8/layout/hierarchy3"/>
    <dgm:cxn modelId="{9A0EBE08-AB8D-42D4-8067-1C5B2BB1F46E}" type="presOf" srcId="{753F9417-840F-4991-B8EC-121B7B7BC960}" destId="{0E0F82B0-AAEB-4453-9AF6-10F432442FAB}" srcOrd="0" destOrd="0" presId="urn:microsoft.com/office/officeart/2005/8/layout/hierarchy3"/>
    <dgm:cxn modelId="{89DDFF0E-F8DD-46E2-AE37-3CF29C3D11F2}" srcId="{58728F46-40D5-4A27-B9EE-A05C72501D2F}" destId="{B75739F6-2C29-4ED2-9051-47BABF20184D}" srcOrd="1" destOrd="0" parTransId="{BCD2BE08-5B58-4A8B-A84A-F0A3E729847B}" sibTransId="{7006117B-C0D4-4273-A59B-310E0FA99171}"/>
    <dgm:cxn modelId="{5FE82E1C-D06A-4668-B8BB-81B458FFE8BC}" type="presOf" srcId="{BCD2BE08-5B58-4A8B-A84A-F0A3E729847B}" destId="{900BCA6A-745D-48A6-9D74-7B233D52D28E}" srcOrd="0" destOrd="0" presId="urn:microsoft.com/office/officeart/2005/8/layout/hierarchy3"/>
    <dgm:cxn modelId="{F9FEDA5C-314D-4151-BDCD-1E794E2EECC0}" type="presOf" srcId="{B128002E-3346-4A1F-B284-F026FD5EAA53}" destId="{AF15A908-707F-48F2-B0D1-FEDF01065C00}" srcOrd="1" destOrd="0" presId="urn:microsoft.com/office/officeart/2005/8/layout/hierarchy3"/>
    <dgm:cxn modelId="{81ADE865-F1B2-4C63-9DF9-074810CF15C5}" type="presOf" srcId="{2C1014BD-DC2E-4046-ABDE-32B56D938A27}" destId="{A938A9FE-6B57-48B4-93C2-61099DF01033}" srcOrd="0" destOrd="0" presId="urn:microsoft.com/office/officeart/2005/8/layout/hierarchy3"/>
    <dgm:cxn modelId="{29851368-9E01-411E-9AFA-3AA109ABA6DD}" type="presOf" srcId="{0F280380-A31A-47B1-A9CD-425B2020BDA9}" destId="{B16DED0F-E8CF-4435-A26E-49EECA6EF07F}" srcOrd="0" destOrd="0" presId="urn:microsoft.com/office/officeart/2005/8/layout/hierarchy3"/>
    <dgm:cxn modelId="{A6AD4871-3939-4E6A-ADE7-9C469A6606E9}" type="presOf" srcId="{3A49CF78-66DE-4EB4-95FE-426836E16664}" destId="{E1C47E6C-1B70-428C-B1AB-96B3E091C277}" srcOrd="0" destOrd="0" presId="urn:microsoft.com/office/officeart/2005/8/layout/hierarchy3"/>
    <dgm:cxn modelId="{179C7C78-BE56-45CB-88B1-96FCD127066D}" type="presOf" srcId="{B128002E-3346-4A1F-B284-F026FD5EAA53}" destId="{3F353699-1B75-4858-ADF4-D634BB42AF87}" srcOrd="0" destOrd="0" presId="urn:microsoft.com/office/officeart/2005/8/layout/hierarchy3"/>
    <dgm:cxn modelId="{F4E41E7B-FE55-4EBF-80AF-5F6059A82A7B}" srcId="{B128002E-3346-4A1F-B284-F026FD5EAA53}" destId="{693F6BD0-CAA2-45D5-BCA2-CE052B0DAB72}" srcOrd="0" destOrd="0" parTransId="{8AAD2F5A-2D75-43D6-B2C2-0BC5E7BB143F}" sibTransId="{1A673814-535C-4090-9626-7469DE40447D}"/>
    <dgm:cxn modelId="{FE37957E-5D73-4D70-9A59-0CD5FE7F7FF5}" type="presOf" srcId="{693F6BD0-CAA2-45D5-BCA2-CE052B0DAB72}" destId="{B4028401-64A2-474B-B34C-9D3CE946A157}" srcOrd="0" destOrd="0" presId="urn:microsoft.com/office/officeart/2005/8/layout/hierarchy3"/>
    <dgm:cxn modelId="{2CA7DB80-36A3-4669-8D6A-96C04011494D}" srcId="{58728F46-40D5-4A27-B9EE-A05C72501D2F}" destId="{23DD0237-22FA-42EC-B82D-AE18071B43CA}" srcOrd="0" destOrd="0" parTransId="{3A49CF78-66DE-4EB4-95FE-426836E16664}" sibTransId="{FB5A6310-3DB0-4690-A604-C4A70CA5B674}"/>
    <dgm:cxn modelId="{CC1EDF85-B6F4-465F-9580-F3C2F748DC93}" srcId="{2C1014BD-DC2E-4046-ABDE-32B56D938A27}" destId="{B128002E-3346-4A1F-B284-F026FD5EAA53}" srcOrd="0" destOrd="0" parTransId="{132F2C70-B400-49D2-9373-FF8DB8FA25B4}" sibTransId="{D5B02A15-1F9A-4F68-9A9D-2591767C499E}"/>
    <dgm:cxn modelId="{8806979E-7106-4A5D-B064-C0533884F045}" type="presOf" srcId="{B75739F6-2C29-4ED2-9051-47BABF20184D}" destId="{197E0159-772F-4131-BAED-DFFF68EF791F}" srcOrd="0" destOrd="0" presId="urn:microsoft.com/office/officeart/2005/8/layout/hierarchy3"/>
    <dgm:cxn modelId="{E60DDADC-E593-4893-9C0B-9FF166A13D22}" srcId="{B128002E-3346-4A1F-B284-F026FD5EAA53}" destId="{753F9417-840F-4991-B8EC-121B7B7BC960}" srcOrd="1" destOrd="0" parTransId="{0F280380-A31A-47B1-A9CD-425B2020BDA9}" sibTransId="{3405DDE8-F2B7-4715-B7DB-044636404B6B}"/>
    <dgm:cxn modelId="{EE2A34DE-1776-4895-B576-E5D493E07CB7}" type="presOf" srcId="{8AAD2F5A-2D75-43D6-B2C2-0BC5E7BB143F}" destId="{1B352984-D233-4850-84E8-1822BE878307}" srcOrd="0" destOrd="0" presId="urn:microsoft.com/office/officeart/2005/8/layout/hierarchy3"/>
    <dgm:cxn modelId="{55D8FAE2-AB6B-4036-A64F-AD59D462C4FC}" srcId="{2C1014BD-DC2E-4046-ABDE-32B56D938A27}" destId="{58728F46-40D5-4A27-B9EE-A05C72501D2F}" srcOrd="1" destOrd="0" parTransId="{244EEF6C-6F35-4E75-B70A-86941D074757}" sibTransId="{F1845988-37CC-4DFC-B89C-8894E18DBAD1}"/>
    <dgm:cxn modelId="{BEF977E3-FB83-4CAE-BD57-01F0FE73B9B4}" type="presOf" srcId="{58728F46-40D5-4A27-B9EE-A05C72501D2F}" destId="{B14F555C-3DA0-44D1-9EF3-3CB57B1AAE39}" srcOrd="0" destOrd="0" presId="urn:microsoft.com/office/officeart/2005/8/layout/hierarchy3"/>
    <dgm:cxn modelId="{46BEDFFB-C9A4-440F-B2BF-F4BEF3BE9946}" type="presOf" srcId="{58728F46-40D5-4A27-B9EE-A05C72501D2F}" destId="{2D8F9CD3-203D-4008-AA5A-DFA43418A29D}" srcOrd="1" destOrd="0" presId="urn:microsoft.com/office/officeart/2005/8/layout/hierarchy3"/>
    <dgm:cxn modelId="{89B93316-38D0-4341-B43F-A61A869173C5}" type="presParOf" srcId="{A938A9FE-6B57-48B4-93C2-61099DF01033}" destId="{06CBA34B-024F-4CDB-A60F-E6B57CAD90CF}" srcOrd="0" destOrd="0" presId="urn:microsoft.com/office/officeart/2005/8/layout/hierarchy3"/>
    <dgm:cxn modelId="{03FC7B28-78C9-4FAB-9702-115AA0060E86}" type="presParOf" srcId="{06CBA34B-024F-4CDB-A60F-E6B57CAD90CF}" destId="{22464831-3939-43FD-8BD3-223559064D37}" srcOrd="0" destOrd="0" presId="urn:microsoft.com/office/officeart/2005/8/layout/hierarchy3"/>
    <dgm:cxn modelId="{17CD751F-169D-4D58-82D3-E67FC1FA5F84}" type="presParOf" srcId="{22464831-3939-43FD-8BD3-223559064D37}" destId="{3F353699-1B75-4858-ADF4-D634BB42AF87}" srcOrd="0" destOrd="0" presId="urn:microsoft.com/office/officeart/2005/8/layout/hierarchy3"/>
    <dgm:cxn modelId="{177E6338-BF9E-4F30-AB72-36E2F6600AFD}" type="presParOf" srcId="{22464831-3939-43FD-8BD3-223559064D37}" destId="{AF15A908-707F-48F2-B0D1-FEDF01065C00}" srcOrd="1" destOrd="0" presId="urn:microsoft.com/office/officeart/2005/8/layout/hierarchy3"/>
    <dgm:cxn modelId="{FE0C3890-EEFC-4C51-AD0D-E8162D51C863}" type="presParOf" srcId="{06CBA34B-024F-4CDB-A60F-E6B57CAD90CF}" destId="{FB980505-7F78-47C2-8C7D-00C47D2EE69B}" srcOrd="1" destOrd="0" presId="urn:microsoft.com/office/officeart/2005/8/layout/hierarchy3"/>
    <dgm:cxn modelId="{0A2F3FF9-65D3-4674-8F3C-6DA5F1E931A4}" type="presParOf" srcId="{FB980505-7F78-47C2-8C7D-00C47D2EE69B}" destId="{1B352984-D233-4850-84E8-1822BE878307}" srcOrd="0" destOrd="0" presId="urn:microsoft.com/office/officeart/2005/8/layout/hierarchy3"/>
    <dgm:cxn modelId="{3B480704-644E-4A0B-B411-1800A164FCAF}" type="presParOf" srcId="{FB980505-7F78-47C2-8C7D-00C47D2EE69B}" destId="{B4028401-64A2-474B-B34C-9D3CE946A157}" srcOrd="1" destOrd="0" presId="urn:microsoft.com/office/officeart/2005/8/layout/hierarchy3"/>
    <dgm:cxn modelId="{7E9A6FC4-8DD1-4CE8-A233-5E087576BCCA}" type="presParOf" srcId="{FB980505-7F78-47C2-8C7D-00C47D2EE69B}" destId="{B16DED0F-E8CF-4435-A26E-49EECA6EF07F}" srcOrd="2" destOrd="0" presId="urn:microsoft.com/office/officeart/2005/8/layout/hierarchy3"/>
    <dgm:cxn modelId="{C01615FD-4020-4DE5-A6F0-4F0EF3A5F662}" type="presParOf" srcId="{FB980505-7F78-47C2-8C7D-00C47D2EE69B}" destId="{0E0F82B0-AAEB-4453-9AF6-10F432442FAB}" srcOrd="3" destOrd="0" presId="urn:microsoft.com/office/officeart/2005/8/layout/hierarchy3"/>
    <dgm:cxn modelId="{C4F56D31-0774-4E72-BF31-320E275D44A1}" type="presParOf" srcId="{A938A9FE-6B57-48B4-93C2-61099DF01033}" destId="{72CD4318-C789-46E6-8F5D-6EF48B88A5BE}" srcOrd="1" destOrd="0" presId="urn:microsoft.com/office/officeart/2005/8/layout/hierarchy3"/>
    <dgm:cxn modelId="{B56F82BF-CB33-4023-91FD-8C33B8839283}" type="presParOf" srcId="{72CD4318-C789-46E6-8F5D-6EF48B88A5BE}" destId="{8B4B7DA9-2E7A-4E78-B0F6-D2B4CEC03040}" srcOrd="0" destOrd="0" presId="urn:microsoft.com/office/officeart/2005/8/layout/hierarchy3"/>
    <dgm:cxn modelId="{3DF96C5E-0A8C-4190-A0F1-BE19535CA0C7}" type="presParOf" srcId="{8B4B7DA9-2E7A-4E78-B0F6-D2B4CEC03040}" destId="{B14F555C-3DA0-44D1-9EF3-3CB57B1AAE39}" srcOrd="0" destOrd="0" presId="urn:microsoft.com/office/officeart/2005/8/layout/hierarchy3"/>
    <dgm:cxn modelId="{420829B9-6E11-419A-817E-8421D5B34D53}" type="presParOf" srcId="{8B4B7DA9-2E7A-4E78-B0F6-D2B4CEC03040}" destId="{2D8F9CD3-203D-4008-AA5A-DFA43418A29D}" srcOrd="1" destOrd="0" presId="urn:microsoft.com/office/officeart/2005/8/layout/hierarchy3"/>
    <dgm:cxn modelId="{F5AD624C-E9E7-436B-B61E-E4652E61E65F}" type="presParOf" srcId="{72CD4318-C789-46E6-8F5D-6EF48B88A5BE}" destId="{39FA9B5C-C64F-4E81-A204-F2C7C1837633}" srcOrd="1" destOrd="0" presId="urn:microsoft.com/office/officeart/2005/8/layout/hierarchy3"/>
    <dgm:cxn modelId="{27614119-7B05-4221-9083-AF25DC3ED1FD}" type="presParOf" srcId="{39FA9B5C-C64F-4E81-A204-F2C7C1837633}" destId="{E1C47E6C-1B70-428C-B1AB-96B3E091C277}" srcOrd="0" destOrd="0" presId="urn:microsoft.com/office/officeart/2005/8/layout/hierarchy3"/>
    <dgm:cxn modelId="{F294D954-BC6E-461C-B16F-E549ED6CC7B9}" type="presParOf" srcId="{39FA9B5C-C64F-4E81-A204-F2C7C1837633}" destId="{5E84F29E-AB0F-4EAA-9FFE-9578C0AECD88}" srcOrd="1" destOrd="0" presId="urn:microsoft.com/office/officeart/2005/8/layout/hierarchy3"/>
    <dgm:cxn modelId="{2307447C-E28D-4927-8A7F-6A7F9A31D479}" type="presParOf" srcId="{39FA9B5C-C64F-4E81-A204-F2C7C1837633}" destId="{900BCA6A-745D-48A6-9D74-7B233D52D28E}" srcOrd="2" destOrd="0" presId="urn:microsoft.com/office/officeart/2005/8/layout/hierarchy3"/>
    <dgm:cxn modelId="{00770D82-69A1-4852-8C50-8CAC06F5DF61}" type="presParOf" srcId="{39FA9B5C-C64F-4E81-A204-F2C7C1837633}" destId="{197E0159-772F-4131-BAED-DFFF68EF791F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2C1014BD-DC2E-4046-ABDE-32B56D938A27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128002E-3346-4A1F-B284-F026FD5EAA53}">
      <dgm:prSet phldrT="[文字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zh-TW" altLang="en-U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社會</a:t>
          </a:r>
          <a:endParaRPr lang="zh-TW" altLang="en-US" sz="20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132F2C70-B400-49D2-9373-FF8DB8FA25B4}" type="parTrans" cxnId="{CC1EDF85-B6F4-465F-9580-F3C2F748DC93}">
      <dgm:prSet/>
      <dgm:spPr/>
      <dgm:t>
        <a:bodyPr/>
        <a:lstStyle/>
        <a:p>
          <a:endParaRPr lang="zh-TW" altLang="en-US"/>
        </a:p>
      </dgm:t>
    </dgm:pt>
    <dgm:pt modelId="{D5B02A15-1F9A-4F68-9A9D-2591767C499E}" type="sibTrans" cxnId="{CC1EDF85-B6F4-465F-9580-F3C2F748DC93}">
      <dgm:prSet/>
      <dgm:spPr/>
      <dgm:t>
        <a:bodyPr/>
        <a:lstStyle/>
        <a:p>
          <a:endParaRPr lang="zh-TW" altLang="en-US"/>
        </a:p>
      </dgm:t>
    </dgm:pt>
    <dgm:pt modelId="{693F6BD0-CAA2-45D5-BCA2-CE052B0DAB72}">
      <dgm:prSet phldrT="[文字]" custT="1"/>
      <dgm:spPr>
        <a:solidFill>
          <a:srgbClr val="FFFFFF">
            <a:alpha val="90000"/>
          </a:srgbClr>
        </a:solidFill>
      </dgm:spPr>
      <dgm:t>
        <a:bodyPr/>
        <a:lstStyle/>
        <a:p>
          <a:pPr>
            <a:lnSpc>
              <a:spcPts val="2500"/>
            </a:lnSpc>
            <a:spcAft>
              <a:spcPts val="0"/>
            </a:spcAft>
          </a:pPr>
          <a:r>
            <a:rPr lang="zh-TW" sz="2200" b="1" dirty="0">
              <a:solidFill>
                <a:srgbClr val="FF99FF"/>
              </a:solidFill>
              <a:latin typeface="+mn-ea"/>
              <a:ea typeface="+mn-ea"/>
            </a:rPr>
            <a:t>三國</a:t>
          </a:r>
          <a:endParaRPr lang="en-US" altLang="zh-TW" sz="2200" b="1" dirty="0">
            <a:solidFill>
              <a:srgbClr val="FF99FF"/>
            </a:solidFill>
            <a:latin typeface="+mn-ea"/>
            <a:ea typeface="+mn-ea"/>
          </a:endParaRPr>
        </a:p>
        <a:p>
          <a:pPr>
            <a:lnSpc>
              <a:spcPts val="2500"/>
            </a:lnSpc>
            <a:spcAft>
              <a:spcPts val="0"/>
            </a:spcAft>
          </a:pPr>
          <a:r>
            <a:rPr lang="zh-TW" sz="2200" b="1" dirty="0">
              <a:solidFill>
                <a:srgbClr val="FF99FF"/>
              </a:solidFill>
              <a:latin typeface="+mn-ea"/>
              <a:ea typeface="+mn-ea"/>
            </a:rPr>
            <a:t>將相趣</a:t>
          </a:r>
          <a:endParaRPr lang="zh-TW" altLang="en-US" sz="2200" b="1" dirty="0">
            <a:solidFill>
              <a:srgbClr val="FF99FF"/>
            </a:solidFill>
            <a:latin typeface="+mn-ea"/>
            <a:ea typeface="+mn-ea"/>
          </a:endParaRPr>
        </a:p>
      </dgm:t>
    </dgm:pt>
    <dgm:pt modelId="{8AAD2F5A-2D75-43D6-B2C2-0BC5E7BB143F}" type="parTrans" cxnId="{F4E41E7B-FE55-4EBF-80AF-5F6059A82A7B}">
      <dgm:prSet/>
      <dgm:spPr/>
      <dgm:t>
        <a:bodyPr/>
        <a:lstStyle/>
        <a:p>
          <a:endParaRPr lang="zh-TW" altLang="en-US"/>
        </a:p>
      </dgm:t>
    </dgm:pt>
    <dgm:pt modelId="{1A673814-535C-4090-9626-7469DE40447D}" type="sibTrans" cxnId="{F4E41E7B-FE55-4EBF-80AF-5F6059A82A7B}">
      <dgm:prSet/>
      <dgm:spPr/>
      <dgm:t>
        <a:bodyPr/>
        <a:lstStyle/>
        <a:p>
          <a:endParaRPr lang="zh-TW" altLang="en-US"/>
        </a:p>
      </dgm:t>
    </dgm:pt>
    <dgm:pt modelId="{753F9417-840F-4991-B8EC-121B7B7BC960}">
      <dgm:prSet phldrT="[文字]" custT="1"/>
      <dgm:spPr>
        <a:solidFill>
          <a:srgbClr val="FFFFFF">
            <a:alpha val="90000"/>
          </a:srgbClr>
        </a:solidFill>
      </dgm:spPr>
      <dgm:t>
        <a:bodyPr/>
        <a:lstStyle/>
        <a:p>
          <a:pPr>
            <a:lnSpc>
              <a:spcPts val="1920"/>
            </a:lnSpc>
            <a:spcAft>
              <a:spcPts val="0"/>
            </a:spcAft>
          </a:pPr>
          <a:r>
            <a:rPr lang="zh-TW" altLang="en-US" sz="1400" b="1" dirty="0">
              <a:solidFill>
                <a:srgbClr val="000000"/>
              </a:solidFill>
            </a:rPr>
            <a:t>第三冊第三章</a:t>
          </a:r>
          <a:endParaRPr lang="en-US" altLang="zh-TW" sz="1400" b="1" dirty="0">
            <a:solidFill>
              <a:srgbClr val="000000"/>
            </a:solidFill>
          </a:endParaRPr>
        </a:p>
        <a:p>
          <a:pPr>
            <a:lnSpc>
              <a:spcPts val="1920"/>
            </a:lnSpc>
            <a:spcAft>
              <a:spcPts val="0"/>
            </a:spcAft>
          </a:pPr>
          <a:r>
            <a:rPr lang="zh-TW" altLang="en-US" sz="1400" b="1" dirty="0">
              <a:solidFill>
                <a:srgbClr val="000000"/>
              </a:solidFill>
            </a:rPr>
            <a:t>魏晉南北朝</a:t>
          </a:r>
          <a:endParaRPr lang="zh-TW" altLang="en-US" sz="1400" dirty="0">
            <a:solidFill>
              <a:srgbClr val="000000"/>
            </a:solidFill>
          </a:endParaRPr>
        </a:p>
      </dgm:t>
    </dgm:pt>
    <dgm:pt modelId="{0F280380-A31A-47B1-A9CD-425B2020BDA9}" type="parTrans" cxnId="{E60DDADC-E593-4893-9C0B-9FF166A13D22}">
      <dgm:prSet/>
      <dgm:spPr/>
      <dgm:t>
        <a:bodyPr/>
        <a:lstStyle/>
        <a:p>
          <a:endParaRPr lang="zh-TW" altLang="en-US"/>
        </a:p>
      </dgm:t>
    </dgm:pt>
    <dgm:pt modelId="{3405DDE8-F2B7-4715-B7DB-044636404B6B}" type="sibTrans" cxnId="{E60DDADC-E593-4893-9C0B-9FF166A13D22}">
      <dgm:prSet/>
      <dgm:spPr/>
      <dgm:t>
        <a:bodyPr/>
        <a:lstStyle/>
        <a:p>
          <a:endParaRPr lang="zh-TW" altLang="en-US"/>
        </a:p>
      </dgm:t>
    </dgm:pt>
    <dgm:pt modelId="{58728F46-40D5-4A27-B9EE-A05C72501D2F}">
      <dgm:prSet phldrT="[文字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zh-TW" altLang="en-U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藝文</a:t>
          </a:r>
        </a:p>
      </dgm:t>
    </dgm:pt>
    <dgm:pt modelId="{244EEF6C-6F35-4E75-B70A-86941D074757}" type="parTrans" cxnId="{55D8FAE2-AB6B-4036-A64F-AD59D462C4FC}">
      <dgm:prSet/>
      <dgm:spPr/>
      <dgm:t>
        <a:bodyPr/>
        <a:lstStyle/>
        <a:p>
          <a:endParaRPr lang="zh-TW" altLang="en-US"/>
        </a:p>
      </dgm:t>
    </dgm:pt>
    <dgm:pt modelId="{F1845988-37CC-4DFC-B89C-8894E18DBAD1}" type="sibTrans" cxnId="{55D8FAE2-AB6B-4036-A64F-AD59D462C4FC}">
      <dgm:prSet/>
      <dgm:spPr/>
      <dgm:t>
        <a:bodyPr/>
        <a:lstStyle/>
        <a:p>
          <a:endParaRPr lang="zh-TW" altLang="en-US"/>
        </a:p>
      </dgm:t>
    </dgm:pt>
    <dgm:pt modelId="{23DD0237-22FA-42EC-B82D-AE18071B43CA}">
      <dgm:prSet phldrT="[文字]" custT="1"/>
      <dgm:spPr>
        <a:solidFill>
          <a:srgbClr val="FFFFFF">
            <a:alpha val="89804"/>
          </a:srgbClr>
        </a:solidFill>
      </dgm:spPr>
      <dgm:t>
        <a:bodyPr/>
        <a:lstStyle/>
        <a:p>
          <a:pPr>
            <a:lnSpc>
              <a:spcPts val="2500"/>
            </a:lnSpc>
            <a:spcAft>
              <a:spcPts val="0"/>
            </a:spcAft>
          </a:pPr>
          <a:r>
            <a:rPr lang="zh-TW" altLang="en-US" sz="2200" b="1" dirty="0">
              <a:solidFill>
                <a:srgbClr val="FF99FF"/>
              </a:solidFill>
              <a:latin typeface="+mn-lt"/>
            </a:rPr>
            <a:t>夏綠蒂遊</a:t>
          </a:r>
          <a:endParaRPr lang="en-US" altLang="zh-TW" sz="2200" b="1" dirty="0">
            <a:solidFill>
              <a:srgbClr val="FF99FF"/>
            </a:solidFill>
            <a:latin typeface="+mn-lt"/>
          </a:endParaRPr>
        </a:p>
        <a:p>
          <a:pPr>
            <a:lnSpc>
              <a:spcPts val="2500"/>
            </a:lnSpc>
            <a:spcAft>
              <a:spcPts val="0"/>
            </a:spcAft>
          </a:pPr>
          <a:r>
            <a:rPr lang="zh-TW" altLang="en-US" sz="2200" b="1" dirty="0">
              <a:solidFill>
                <a:srgbClr val="FF99FF"/>
              </a:solidFill>
              <a:latin typeface="+mn-lt"/>
            </a:rPr>
            <a:t>莫內花園</a:t>
          </a:r>
        </a:p>
      </dgm:t>
    </dgm:pt>
    <dgm:pt modelId="{3A49CF78-66DE-4EB4-95FE-426836E16664}" type="parTrans" cxnId="{2CA7DB80-36A3-4669-8D6A-96C04011494D}">
      <dgm:prSet/>
      <dgm:spPr/>
      <dgm:t>
        <a:bodyPr/>
        <a:lstStyle/>
        <a:p>
          <a:endParaRPr lang="zh-TW" altLang="en-US"/>
        </a:p>
      </dgm:t>
    </dgm:pt>
    <dgm:pt modelId="{FB5A6310-3DB0-4690-A604-C4A70CA5B674}" type="sibTrans" cxnId="{2CA7DB80-36A3-4669-8D6A-96C04011494D}">
      <dgm:prSet/>
      <dgm:spPr/>
      <dgm:t>
        <a:bodyPr/>
        <a:lstStyle/>
        <a:p>
          <a:endParaRPr lang="zh-TW" altLang="en-US"/>
        </a:p>
      </dgm:t>
    </dgm:pt>
    <dgm:pt modelId="{B75739F6-2C29-4ED2-9051-47BABF20184D}">
      <dgm:prSet phldrT="[文字]" custT="1"/>
      <dgm:spPr>
        <a:solidFill>
          <a:srgbClr val="FFFFFF">
            <a:alpha val="89804"/>
          </a:srgb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400" b="1" dirty="0">
              <a:solidFill>
                <a:srgbClr val="000000"/>
              </a:solidFill>
            </a:rPr>
            <a:t>第一冊第二單元風景畫水彩</a:t>
          </a:r>
        </a:p>
      </dgm:t>
    </dgm:pt>
    <dgm:pt modelId="{BCD2BE08-5B58-4A8B-A84A-F0A3E729847B}" type="parTrans" cxnId="{89DDFF0E-F8DD-46E2-AE37-3CF29C3D11F2}">
      <dgm:prSet/>
      <dgm:spPr/>
      <dgm:t>
        <a:bodyPr/>
        <a:lstStyle/>
        <a:p>
          <a:endParaRPr lang="zh-TW" altLang="en-US"/>
        </a:p>
      </dgm:t>
    </dgm:pt>
    <dgm:pt modelId="{7006117B-C0D4-4273-A59B-310E0FA99171}" type="sibTrans" cxnId="{89DDFF0E-F8DD-46E2-AE37-3CF29C3D11F2}">
      <dgm:prSet/>
      <dgm:spPr/>
      <dgm:t>
        <a:bodyPr/>
        <a:lstStyle/>
        <a:p>
          <a:endParaRPr lang="zh-TW" altLang="en-US"/>
        </a:p>
      </dgm:t>
    </dgm:pt>
    <dgm:pt modelId="{A938A9FE-6B57-48B4-93C2-61099DF01033}" type="pres">
      <dgm:prSet presAssocID="{2C1014BD-DC2E-4046-ABDE-32B56D938A2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6CBA34B-024F-4CDB-A60F-E6B57CAD90CF}" type="pres">
      <dgm:prSet presAssocID="{B128002E-3346-4A1F-B284-F026FD5EAA53}" presName="root" presStyleCnt="0"/>
      <dgm:spPr/>
    </dgm:pt>
    <dgm:pt modelId="{22464831-3939-43FD-8BD3-223559064D37}" type="pres">
      <dgm:prSet presAssocID="{B128002E-3346-4A1F-B284-F026FD5EAA53}" presName="rootComposite" presStyleCnt="0"/>
      <dgm:spPr/>
    </dgm:pt>
    <dgm:pt modelId="{3F353699-1B75-4858-ADF4-D634BB42AF87}" type="pres">
      <dgm:prSet presAssocID="{B128002E-3346-4A1F-B284-F026FD5EAA53}" presName="rootText" presStyleLbl="node1" presStyleIdx="0" presStyleCnt="2" custLinFactNeighborX="-32" custLinFactNeighborY="-6745"/>
      <dgm:spPr/>
    </dgm:pt>
    <dgm:pt modelId="{AF15A908-707F-48F2-B0D1-FEDF01065C00}" type="pres">
      <dgm:prSet presAssocID="{B128002E-3346-4A1F-B284-F026FD5EAA53}" presName="rootConnector" presStyleLbl="node1" presStyleIdx="0" presStyleCnt="2"/>
      <dgm:spPr/>
    </dgm:pt>
    <dgm:pt modelId="{FB980505-7F78-47C2-8C7D-00C47D2EE69B}" type="pres">
      <dgm:prSet presAssocID="{B128002E-3346-4A1F-B284-F026FD5EAA53}" presName="childShape" presStyleCnt="0"/>
      <dgm:spPr/>
    </dgm:pt>
    <dgm:pt modelId="{1B352984-D233-4850-84E8-1822BE878307}" type="pres">
      <dgm:prSet presAssocID="{8AAD2F5A-2D75-43D6-B2C2-0BC5E7BB143F}" presName="Name13" presStyleLbl="parChTrans1D2" presStyleIdx="0" presStyleCnt="4"/>
      <dgm:spPr/>
    </dgm:pt>
    <dgm:pt modelId="{B4028401-64A2-474B-B34C-9D3CE946A157}" type="pres">
      <dgm:prSet presAssocID="{693F6BD0-CAA2-45D5-BCA2-CE052B0DAB72}" presName="childText" presStyleLbl="bgAcc1" presStyleIdx="0" presStyleCnt="4" custScaleX="118856" custScaleY="105357" custLinFactNeighborX="5332" custLinFactNeighborY="-576">
        <dgm:presLayoutVars>
          <dgm:bulletEnabled val="1"/>
        </dgm:presLayoutVars>
      </dgm:prSet>
      <dgm:spPr/>
    </dgm:pt>
    <dgm:pt modelId="{B16DED0F-E8CF-4435-A26E-49EECA6EF07F}" type="pres">
      <dgm:prSet presAssocID="{0F280380-A31A-47B1-A9CD-425B2020BDA9}" presName="Name13" presStyleLbl="parChTrans1D2" presStyleIdx="1" presStyleCnt="4"/>
      <dgm:spPr/>
    </dgm:pt>
    <dgm:pt modelId="{0E0F82B0-AAEB-4453-9AF6-10F432442FAB}" type="pres">
      <dgm:prSet presAssocID="{753F9417-840F-4991-B8EC-121B7B7BC960}" presName="childText" presStyleLbl="bgAcc1" presStyleIdx="1" presStyleCnt="4" custScaleX="134390" custScaleY="94222" custLinFactNeighborX="6895" custLinFactNeighborY="13573">
        <dgm:presLayoutVars>
          <dgm:bulletEnabled val="1"/>
        </dgm:presLayoutVars>
      </dgm:prSet>
      <dgm:spPr/>
    </dgm:pt>
    <dgm:pt modelId="{72CD4318-C789-46E6-8F5D-6EF48B88A5BE}" type="pres">
      <dgm:prSet presAssocID="{58728F46-40D5-4A27-B9EE-A05C72501D2F}" presName="root" presStyleCnt="0"/>
      <dgm:spPr/>
    </dgm:pt>
    <dgm:pt modelId="{8B4B7DA9-2E7A-4E78-B0F6-D2B4CEC03040}" type="pres">
      <dgm:prSet presAssocID="{58728F46-40D5-4A27-B9EE-A05C72501D2F}" presName="rootComposite" presStyleCnt="0"/>
      <dgm:spPr/>
    </dgm:pt>
    <dgm:pt modelId="{B14F555C-3DA0-44D1-9EF3-3CB57B1AAE39}" type="pres">
      <dgm:prSet presAssocID="{58728F46-40D5-4A27-B9EE-A05C72501D2F}" presName="rootText" presStyleLbl="node1" presStyleIdx="1" presStyleCnt="2"/>
      <dgm:spPr/>
    </dgm:pt>
    <dgm:pt modelId="{2D8F9CD3-203D-4008-AA5A-DFA43418A29D}" type="pres">
      <dgm:prSet presAssocID="{58728F46-40D5-4A27-B9EE-A05C72501D2F}" presName="rootConnector" presStyleLbl="node1" presStyleIdx="1" presStyleCnt="2"/>
      <dgm:spPr/>
    </dgm:pt>
    <dgm:pt modelId="{39FA9B5C-C64F-4E81-A204-F2C7C1837633}" type="pres">
      <dgm:prSet presAssocID="{58728F46-40D5-4A27-B9EE-A05C72501D2F}" presName="childShape" presStyleCnt="0"/>
      <dgm:spPr/>
    </dgm:pt>
    <dgm:pt modelId="{E1C47E6C-1B70-428C-B1AB-96B3E091C277}" type="pres">
      <dgm:prSet presAssocID="{3A49CF78-66DE-4EB4-95FE-426836E16664}" presName="Name13" presStyleLbl="parChTrans1D2" presStyleIdx="2" presStyleCnt="4"/>
      <dgm:spPr/>
    </dgm:pt>
    <dgm:pt modelId="{5E84F29E-AB0F-4EAA-9FFE-9578C0AECD88}" type="pres">
      <dgm:prSet presAssocID="{23DD0237-22FA-42EC-B82D-AE18071B43CA}" presName="childText" presStyleLbl="bgAcc1" presStyleIdx="2" presStyleCnt="4" custScaleX="139197" custScaleY="116043" custLinFactNeighborX="2443" custLinFactNeighborY="-271">
        <dgm:presLayoutVars>
          <dgm:bulletEnabled val="1"/>
        </dgm:presLayoutVars>
      </dgm:prSet>
      <dgm:spPr/>
    </dgm:pt>
    <dgm:pt modelId="{900BCA6A-745D-48A6-9D74-7B233D52D28E}" type="pres">
      <dgm:prSet presAssocID="{BCD2BE08-5B58-4A8B-A84A-F0A3E729847B}" presName="Name13" presStyleLbl="parChTrans1D2" presStyleIdx="3" presStyleCnt="4"/>
      <dgm:spPr/>
    </dgm:pt>
    <dgm:pt modelId="{197E0159-772F-4131-BAED-DFFF68EF791F}" type="pres">
      <dgm:prSet presAssocID="{B75739F6-2C29-4ED2-9051-47BABF20184D}" presName="childText" presStyleLbl="bgAcc1" presStyleIdx="3" presStyleCnt="4" custScaleX="140029" custLinFactNeighborX="2453" custLinFactNeighborY="-1632">
        <dgm:presLayoutVars>
          <dgm:bulletEnabled val="1"/>
        </dgm:presLayoutVars>
      </dgm:prSet>
      <dgm:spPr/>
    </dgm:pt>
  </dgm:ptLst>
  <dgm:cxnLst>
    <dgm:cxn modelId="{8C266F01-82B7-4D22-AFE9-84FD0E21163C}" type="presOf" srcId="{23DD0237-22FA-42EC-B82D-AE18071B43CA}" destId="{5E84F29E-AB0F-4EAA-9FFE-9578C0AECD88}" srcOrd="0" destOrd="0" presId="urn:microsoft.com/office/officeart/2005/8/layout/hierarchy3"/>
    <dgm:cxn modelId="{9A0EBE08-AB8D-42D4-8067-1C5B2BB1F46E}" type="presOf" srcId="{753F9417-840F-4991-B8EC-121B7B7BC960}" destId="{0E0F82B0-AAEB-4453-9AF6-10F432442FAB}" srcOrd="0" destOrd="0" presId="urn:microsoft.com/office/officeart/2005/8/layout/hierarchy3"/>
    <dgm:cxn modelId="{89DDFF0E-F8DD-46E2-AE37-3CF29C3D11F2}" srcId="{58728F46-40D5-4A27-B9EE-A05C72501D2F}" destId="{B75739F6-2C29-4ED2-9051-47BABF20184D}" srcOrd="1" destOrd="0" parTransId="{BCD2BE08-5B58-4A8B-A84A-F0A3E729847B}" sibTransId="{7006117B-C0D4-4273-A59B-310E0FA99171}"/>
    <dgm:cxn modelId="{5FE82E1C-D06A-4668-B8BB-81B458FFE8BC}" type="presOf" srcId="{BCD2BE08-5B58-4A8B-A84A-F0A3E729847B}" destId="{900BCA6A-745D-48A6-9D74-7B233D52D28E}" srcOrd="0" destOrd="0" presId="urn:microsoft.com/office/officeart/2005/8/layout/hierarchy3"/>
    <dgm:cxn modelId="{F9FEDA5C-314D-4151-BDCD-1E794E2EECC0}" type="presOf" srcId="{B128002E-3346-4A1F-B284-F026FD5EAA53}" destId="{AF15A908-707F-48F2-B0D1-FEDF01065C00}" srcOrd="1" destOrd="0" presId="urn:microsoft.com/office/officeart/2005/8/layout/hierarchy3"/>
    <dgm:cxn modelId="{81ADE865-F1B2-4C63-9DF9-074810CF15C5}" type="presOf" srcId="{2C1014BD-DC2E-4046-ABDE-32B56D938A27}" destId="{A938A9FE-6B57-48B4-93C2-61099DF01033}" srcOrd="0" destOrd="0" presId="urn:microsoft.com/office/officeart/2005/8/layout/hierarchy3"/>
    <dgm:cxn modelId="{29851368-9E01-411E-9AFA-3AA109ABA6DD}" type="presOf" srcId="{0F280380-A31A-47B1-A9CD-425B2020BDA9}" destId="{B16DED0F-E8CF-4435-A26E-49EECA6EF07F}" srcOrd="0" destOrd="0" presId="urn:microsoft.com/office/officeart/2005/8/layout/hierarchy3"/>
    <dgm:cxn modelId="{A6AD4871-3939-4E6A-ADE7-9C469A6606E9}" type="presOf" srcId="{3A49CF78-66DE-4EB4-95FE-426836E16664}" destId="{E1C47E6C-1B70-428C-B1AB-96B3E091C277}" srcOrd="0" destOrd="0" presId="urn:microsoft.com/office/officeart/2005/8/layout/hierarchy3"/>
    <dgm:cxn modelId="{179C7C78-BE56-45CB-88B1-96FCD127066D}" type="presOf" srcId="{B128002E-3346-4A1F-B284-F026FD5EAA53}" destId="{3F353699-1B75-4858-ADF4-D634BB42AF87}" srcOrd="0" destOrd="0" presId="urn:microsoft.com/office/officeart/2005/8/layout/hierarchy3"/>
    <dgm:cxn modelId="{F4E41E7B-FE55-4EBF-80AF-5F6059A82A7B}" srcId="{B128002E-3346-4A1F-B284-F026FD5EAA53}" destId="{693F6BD0-CAA2-45D5-BCA2-CE052B0DAB72}" srcOrd="0" destOrd="0" parTransId="{8AAD2F5A-2D75-43D6-B2C2-0BC5E7BB143F}" sibTransId="{1A673814-535C-4090-9626-7469DE40447D}"/>
    <dgm:cxn modelId="{FE37957E-5D73-4D70-9A59-0CD5FE7F7FF5}" type="presOf" srcId="{693F6BD0-CAA2-45D5-BCA2-CE052B0DAB72}" destId="{B4028401-64A2-474B-B34C-9D3CE946A157}" srcOrd="0" destOrd="0" presId="urn:microsoft.com/office/officeart/2005/8/layout/hierarchy3"/>
    <dgm:cxn modelId="{2CA7DB80-36A3-4669-8D6A-96C04011494D}" srcId="{58728F46-40D5-4A27-B9EE-A05C72501D2F}" destId="{23DD0237-22FA-42EC-B82D-AE18071B43CA}" srcOrd="0" destOrd="0" parTransId="{3A49CF78-66DE-4EB4-95FE-426836E16664}" sibTransId="{FB5A6310-3DB0-4690-A604-C4A70CA5B674}"/>
    <dgm:cxn modelId="{CC1EDF85-B6F4-465F-9580-F3C2F748DC93}" srcId="{2C1014BD-DC2E-4046-ABDE-32B56D938A27}" destId="{B128002E-3346-4A1F-B284-F026FD5EAA53}" srcOrd="0" destOrd="0" parTransId="{132F2C70-B400-49D2-9373-FF8DB8FA25B4}" sibTransId="{D5B02A15-1F9A-4F68-9A9D-2591767C499E}"/>
    <dgm:cxn modelId="{8806979E-7106-4A5D-B064-C0533884F045}" type="presOf" srcId="{B75739F6-2C29-4ED2-9051-47BABF20184D}" destId="{197E0159-772F-4131-BAED-DFFF68EF791F}" srcOrd="0" destOrd="0" presId="urn:microsoft.com/office/officeart/2005/8/layout/hierarchy3"/>
    <dgm:cxn modelId="{E60DDADC-E593-4893-9C0B-9FF166A13D22}" srcId="{B128002E-3346-4A1F-B284-F026FD5EAA53}" destId="{753F9417-840F-4991-B8EC-121B7B7BC960}" srcOrd="1" destOrd="0" parTransId="{0F280380-A31A-47B1-A9CD-425B2020BDA9}" sibTransId="{3405DDE8-F2B7-4715-B7DB-044636404B6B}"/>
    <dgm:cxn modelId="{EE2A34DE-1776-4895-B576-E5D493E07CB7}" type="presOf" srcId="{8AAD2F5A-2D75-43D6-B2C2-0BC5E7BB143F}" destId="{1B352984-D233-4850-84E8-1822BE878307}" srcOrd="0" destOrd="0" presId="urn:microsoft.com/office/officeart/2005/8/layout/hierarchy3"/>
    <dgm:cxn modelId="{55D8FAE2-AB6B-4036-A64F-AD59D462C4FC}" srcId="{2C1014BD-DC2E-4046-ABDE-32B56D938A27}" destId="{58728F46-40D5-4A27-B9EE-A05C72501D2F}" srcOrd="1" destOrd="0" parTransId="{244EEF6C-6F35-4E75-B70A-86941D074757}" sibTransId="{F1845988-37CC-4DFC-B89C-8894E18DBAD1}"/>
    <dgm:cxn modelId="{BEF977E3-FB83-4CAE-BD57-01F0FE73B9B4}" type="presOf" srcId="{58728F46-40D5-4A27-B9EE-A05C72501D2F}" destId="{B14F555C-3DA0-44D1-9EF3-3CB57B1AAE39}" srcOrd="0" destOrd="0" presId="urn:microsoft.com/office/officeart/2005/8/layout/hierarchy3"/>
    <dgm:cxn modelId="{46BEDFFB-C9A4-440F-B2BF-F4BEF3BE9946}" type="presOf" srcId="{58728F46-40D5-4A27-B9EE-A05C72501D2F}" destId="{2D8F9CD3-203D-4008-AA5A-DFA43418A29D}" srcOrd="1" destOrd="0" presId="urn:microsoft.com/office/officeart/2005/8/layout/hierarchy3"/>
    <dgm:cxn modelId="{89B93316-38D0-4341-B43F-A61A869173C5}" type="presParOf" srcId="{A938A9FE-6B57-48B4-93C2-61099DF01033}" destId="{06CBA34B-024F-4CDB-A60F-E6B57CAD90CF}" srcOrd="0" destOrd="0" presId="urn:microsoft.com/office/officeart/2005/8/layout/hierarchy3"/>
    <dgm:cxn modelId="{03FC7B28-78C9-4FAB-9702-115AA0060E86}" type="presParOf" srcId="{06CBA34B-024F-4CDB-A60F-E6B57CAD90CF}" destId="{22464831-3939-43FD-8BD3-223559064D37}" srcOrd="0" destOrd="0" presId="urn:microsoft.com/office/officeart/2005/8/layout/hierarchy3"/>
    <dgm:cxn modelId="{17CD751F-169D-4D58-82D3-E67FC1FA5F84}" type="presParOf" srcId="{22464831-3939-43FD-8BD3-223559064D37}" destId="{3F353699-1B75-4858-ADF4-D634BB42AF87}" srcOrd="0" destOrd="0" presId="urn:microsoft.com/office/officeart/2005/8/layout/hierarchy3"/>
    <dgm:cxn modelId="{177E6338-BF9E-4F30-AB72-36E2F6600AFD}" type="presParOf" srcId="{22464831-3939-43FD-8BD3-223559064D37}" destId="{AF15A908-707F-48F2-B0D1-FEDF01065C00}" srcOrd="1" destOrd="0" presId="urn:microsoft.com/office/officeart/2005/8/layout/hierarchy3"/>
    <dgm:cxn modelId="{FE0C3890-EEFC-4C51-AD0D-E8162D51C863}" type="presParOf" srcId="{06CBA34B-024F-4CDB-A60F-E6B57CAD90CF}" destId="{FB980505-7F78-47C2-8C7D-00C47D2EE69B}" srcOrd="1" destOrd="0" presId="urn:microsoft.com/office/officeart/2005/8/layout/hierarchy3"/>
    <dgm:cxn modelId="{0A2F3FF9-65D3-4674-8F3C-6DA5F1E931A4}" type="presParOf" srcId="{FB980505-7F78-47C2-8C7D-00C47D2EE69B}" destId="{1B352984-D233-4850-84E8-1822BE878307}" srcOrd="0" destOrd="0" presId="urn:microsoft.com/office/officeart/2005/8/layout/hierarchy3"/>
    <dgm:cxn modelId="{3B480704-644E-4A0B-B411-1800A164FCAF}" type="presParOf" srcId="{FB980505-7F78-47C2-8C7D-00C47D2EE69B}" destId="{B4028401-64A2-474B-B34C-9D3CE946A157}" srcOrd="1" destOrd="0" presId="urn:microsoft.com/office/officeart/2005/8/layout/hierarchy3"/>
    <dgm:cxn modelId="{7E9A6FC4-8DD1-4CE8-A233-5E087576BCCA}" type="presParOf" srcId="{FB980505-7F78-47C2-8C7D-00C47D2EE69B}" destId="{B16DED0F-E8CF-4435-A26E-49EECA6EF07F}" srcOrd="2" destOrd="0" presId="urn:microsoft.com/office/officeart/2005/8/layout/hierarchy3"/>
    <dgm:cxn modelId="{C01615FD-4020-4DE5-A6F0-4F0EF3A5F662}" type="presParOf" srcId="{FB980505-7F78-47C2-8C7D-00C47D2EE69B}" destId="{0E0F82B0-AAEB-4453-9AF6-10F432442FAB}" srcOrd="3" destOrd="0" presId="urn:microsoft.com/office/officeart/2005/8/layout/hierarchy3"/>
    <dgm:cxn modelId="{C4F56D31-0774-4E72-BF31-320E275D44A1}" type="presParOf" srcId="{A938A9FE-6B57-48B4-93C2-61099DF01033}" destId="{72CD4318-C789-46E6-8F5D-6EF48B88A5BE}" srcOrd="1" destOrd="0" presId="urn:microsoft.com/office/officeart/2005/8/layout/hierarchy3"/>
    <dgm:cxn modelId="{B56F82BF-CB33-4023-91FD-8C33B8839283}" type="presParOf" srcId="{72CD4318-C789-46E6-8F5D-6EF48B88A5BE}" destId="{8B4B7DA9-2E7A-4E78-B0F6-D2B4CEC03040}" srcOrd="0" destOrd="0" presId="urn:microsoft.com/office/officeart/2005/8/layout/hierarchy3"/>
    <dgm:cxn modelId="{3DF96C5E-0A8C-4190-A0F1-BE19535CA0C7}" type="presParOf" srcId="{8B4B7DA9-2E7A-4E78-B0F6-D2B4CEC03040}" destId="{B14F555C-3DA0-44D1-9EF3-3CB57B1AAE39}" srcOrd="0" destOrd="0" presId="urn:microsoft.com/office/officeart/2005/8/layout/hierarchy3"/>
    <dgm:cxn modelId="{420829B9-6E11-419A-817E-8421D5B34D53}" type="presParOf" srcId="{8B4B7DA9-2E7A-4E78-B0F6-D2B4CEC03040}" destId="{2D8F9CD3-203D-4008-AA5A-DFA43418A29D}" srcOrd="1" destOrd="0" presId="urn:microsoft.com/office/officeart/2005/8/layout/hierarchy3"/>
    <dgm:cxn modelId="{F5AD624C-E9E7-436B-B61E-E4652E61E65F}" type="presParOf" srcId="{72CD4318-C789-46E6-8F5D-6EF48B88A5BE}" destId="{39FA9B5C-C64F-4E81-A204-F2C7C1837633}" srcOrd="1" destOrd="0" presId="urn:microsoft.com/office/officeart/2005/8/layout/hierarchy3"/>
    <dgm:cxn modelId="{27614119-7B05-4221-9083-AF25DC3ED1FD}" type="presParOf" srcId="{39FA9B5C-C64F-4E81-A204-F2C7C1837633}" destId="{E1C47E6C-1B70-428C-B1AB-96B3E091C277}" srcOrd="0" destOrd="0" presId="urn:microsoft.com/office/officeart/2005/8/layout/hierarchy3"/>
    <dgm:cxn modelId="{F294D954-BC6E-461C-B16F-E549ED6CC7B9}" type="presParOf" srcId="{39FA9B5C-C64F-4E81-A204-F2C7C1837633}" destId="{5E84F29E-AB0F-4EAA-9FFE-9578C0AECD88}" srcOrd="1" destOrd="0" presId="urn:microsoft.com/office/officeart/2005/8/layout/hierarchy3"/>
    <dgm:cxn modelId="{2307447C-E28D-4927-8A7F-6A7F9A31D479}" type="presParOf" srcId="{39FA9B5C-C64F-4E81-A204-F2C7C1837633}" destId="{900BCA6A-745D-48A6-9D74-7B233D52D28E}" srcOrd="2" destOrd="0" presId="urn:microsoft.com/office/officeart/2005/8/layout/hierarchy3"/>
    <dgm:cxn modelId="{00770D82-69A1-4852-8C50-8CAC06F5DF61}" type="presParOf" srcId="{39FA9B5C-C64F-4E81-A204-F2C7C1837633}" destId="{197E0159-772F-4131-BAED-DFFF68EF791F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C1014BD-DC2E-4046-ABDE-32B56D938A27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128002E-3346-4A1F-B284-F026FD5EAA53}">
      <dgm:prSet phldrT="[文字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zh-TW" altLang="en-U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國文</a:t>
          </a:r>
        </a:p>
      </dgm:t>
    </dgm:pt>
    <dgm:pt modelId="{132F2C70-B400-49D2-9373-FF8DB8FA25B4}" type="parTrans" cxnId="{CC1EDF85-B6F4-465F-9580-F3C2F748DC93}">
      <dgm:prSet/>
      <dgm:spPr/>
      <dgm:t>
        <a:bodyPr/>
        <a:lstStyle/>
        <a:p>
          <a:endParaRPr lang="zh-TW" altLang="en-US"/>
        </a:p>
      </dgm:t>
    </dgm:pt>
    <dgm:pt modelId="{D5B02A15-1F9A-4F68-9A9D-2591767C499E}" type="sibTrans" cxnId="{CC1EDF85-B6F4-465F-9580-F3C2F748DC93}">
      <dgm:prSet/>
      <dgm:spPr/>
      <dgm:t>
        <a:bodyPr/>
        <a:lstStyle/>
        <a:p>
          <a:endParaRPr lang="zh-TW" altLang="en-US"/>
        </a:p>
      </dgm:t>
    </dgm:pt>
    <dgm:pt modelId="{693F6BD0-CAA2-45D5-BCA2-CE052B0DAB72}">
      <dgm:prSet phldrT="[文字]" custT="1"/>
      <dgm:spPr>
        <a:solidFill>
          <a:srgbClr val="FFFFFF"/>
        </a:solidFill>
      </dgm:spPr>
      <dgm:t>
        <a:bodyPr/>
        <a:lstStyle/>
        <a:p>
          <a:r>
            <a:rPr lang="zh-TW" altLang="en-US" sz="2400" b="1" dirty="0">
              <a:solidFill>
                <a:srgbClr val="FF99FF"/>
              </a:solidFill>
            </a:rPr>
            <a:t>小說課</a:t>
          </a:r>
        </a:p>
      </dgm:t>
    </dgm:pt>
    <dgm:pt modelId="{8AAD2F5A-2D75-43D6-B2C2-0BC5E7BB143F}" type="parTrans" cxnId="{F4E41E7B-FE55-4EBF-80AF-5F6059A82A7B}">
      <dgm:prSet/>
      <dgm:spPr/>
      <dgm:t>
        <a:bodyPr/>
        <a:lstStyle/>
        <a:p>
          <a:endParaRPr lang="zh-TW" altLang="en-US"/>
        </a:p>
      </dgm:t>
    </dgm:pt>
    <dgm:pt modelId="{1A673814-535C-4090-9626-7469DE40447D}" type="sibTrans" cxnId="{F4E41E7B-FE55-4EBF-80AF-5F6059A82A7B}">
      <dgm:prSet/>
      <dgm:spPr/>
      <dgm:t>
        <a:bodyPr/>
        <a:lstStyle/>
        <a:p>
          <a:endParaRPr lang="zh-TW" altLang="en-US"/>
        </a:p>
      </dgm:t>
    </dgm:pt>
    <dgm:pt modelId="{753F9417-840F-4991-B8EC-121B7B7BC960}">
      <dgm:prSet phldrT="[文字]" custT="1"/>
      <dgm:spPr>
        <a:solidFill>
          <a:srgbClr val="FFFFFF"/>
        </a:solidFill>
      </dgm:spPr>
      <dgm:t>
        <a:bodyPr/>
        <a:lstStyle/>
        <a:p>
          <a:pPr>
            <a:lnSpc>
              <a:spcPts val="1700"/>
            </a:lnSpc>
            <a:spcAft>
              <a:spcPts val="0"/>
            </a:spcAft>
          </a:pPr>
          <a:r>
            <a:rPr lang="zh-TW" sz="1400" b="1" dirty="0">
              <a:latin typeface="文鼎新黑體B" panose="020B0809000000000000" pitchFamily="49" charset="-120"/>
              <a:ea typeface="文鼎新黑體B" panose="020B0809000000000000" pitchFamily="49" charset="-120"/>
            </a:rPr>
            <a:t>第六冊第十課</a:t>
          </a:r>
          <a:endParaRPr lang="en-US" altLang="zh-TW" sz="1400" b="1" dirty="0">
            <a:latin typeface="文鼎新黑體B" panose="020B0809000000000000" pitchFamily="49" charset="-120"/>
            <a:ea typeface="文鼎新黑體B" panose="020B0809000000000000" pitchFamily="49" charset="-120"/>
          </a:endParaRPr>
        </a:p>
        <a:p>
          <a:pPr>
            <a:lnSpc>
              <a:spcPts val="1700"/>
            </a:lnSpc>
            <a:spcAft>
              <a:spcPts val="0"/>
            </a:spcAft>
          </a:pPr>
          <a:r>
            <a:rPr lang="zh-TW" sz="1400" b="1" dirty="0">
              <a:latin typeface="文鼎新黑體B" panose="020B0809000000000000" pitchFamily="49" charset="-120"/>
              <a:ea typeface="文鼎新黑體B" panose="020B0809000000000000" pitchFamily="49" charset="-120"/>
            </a:rPr>
            <a:t>射雕英雄傳智鬥書生</a:t>
          </a:r>
          <a:endParaRPr lang="zh-TW" altLang="en-US" sz="1400" b="1" dirty="0">
            <a:latin typeface="文鼎新黑體B" panose="020B0809000000000000" pitchFamily="49" charset="-120"/>
            <a:ea typeface="文鼎新黑體B" panose="020B0809000000000000" pitchFamily="49" charset="-120"/>
          </a:endParaRPr>
        </a:p>
      </dgm:t>
    </dgm:pt>
    <dgm:pt modelId="{0F280380-A31A-47B1-A9CD-425B2020BDA9}" type="parTrans" cxnId="{E60DDADC-E593-4893-9C0B-9FF166A13D22}">
      <dgm:prSet/>
      <dgm:spPr/>
      <dgm:t>
        <a:bodyPr/>
        <a:lstStyle/>
        <a:p>
          <a:endParaRPr lang="zh-TW" altLang="en-US"/>
        </a:p>
      </dgm:t>
    </dgm:pt>
    <dgm:pt modelId="{3405DDE8-F2B7-4715-B7DB-044636404B6B}" type="sibTrans" cxnId="{E60DDADC-E593-4893-9C0B-9FF166A13D22}">
      <dgm:prSet/>
      <dgm:spPr/>
      <dgm:t>
        <a:bodyPr/>
        <a:lstStyle/>
        <a:p>
          <a:endParaRPr lang="zh-TW" altLang="en-US"/>
        </a:p>
      </dgm:t>
    </dgm:pt>
    <dgm:pt modelId="{58728F46-40D5-4A27-B9EE-A05C72501D2F}">
      <dgm:prSet phldrT="[文字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zh-TW" altLang="en-U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數學</a:t>
          </a:r>
        </a:p>
      </dgm:t>
    </dgm:pt>
    <dgm:pt modelId="{244EEF6C-6F35-4E75-B70A-86941D074757}" type="parTrans" cxnId="{55D8FAE2-AB6B-4036-A64F-AD59D462C4FC}">
      <dgm:prSet/>
      <dgm:spPr/>
      <dgm:t>
        <a:bodyPr/>
        <a:lstStyle/>
        <a:p>
          <a:endParaRPr lang="zh-TW" altLang="en-US"/>
        </a:p>
      </dgm:t>
    </dgm:pt>
    <dgm:pt modelId="{F1845988-37CC-4DFC-B89C-8894E18DBAD1}" type="sibTrans" cxnId="{55D8FAE2-AB6B-4036-A64F-AD59D462C4FC}">
      <dgm:prSet/>
      <dgm:spPr/>
      <dgm:t>
        <a:bodyPr/>
        <a:lstStyle/>
        <a:p>
          <a:endParaRPr lang="zh-TW" altLang="en-US"/>
        </a:p>
      </dgm:t>
    </dgm:pt>
    <dgm:pt modelId="{23DD0237-22FA-42EC-B82D-AE18071B43CA}">
      <dgm:prSet phldrT="[文字]" custT="1"/>
      <dgm:spPr>
        <a:solidFill>
          <a:srgbClr val="FFFFFF">
            <a:alpha val="90000"/>
          </a:srgbClr>
        </a:solidFill>
      </dgm:spPr>
      <dgm:t>
        <a:bodyPr anchor="t" anchorCtr="0"/>
        <a:lstStyle/>
        <a:p>
          <a:pPr>
            <a:lnSpc>
              <a:spcPts val="2500"/>
            </a:lnSpc>
            <a:spcAft>
              <a:spcPts val="0"/>
            </a:spcAft>
          </a:pPr>
          <a:r>
            <a:rPr lang="zh-TW" altLang="en-US" sz="2200" b="1" dirty="0">
              <a:solidFill>
                <a:srgbClr val="FF99FF"/>
              </a:solidFill>
              <a:latin typeface="+mn-lt"/>
            </a:rPr>
            <a:t>數學</a:t>
          </a:r>
          <a:endParaRPr lang="en-US" altLang="zh-TW" sz="2200" b="1" dirty="0">
            <a:solidFill>
              <a:srgbClr val="FF99FF"/>
            </a:solidFill>
            <a:latin typeface="+mn-lt"/>
          </a:endParaRPr>
        </a:p>
        <a:p>
          <a:pPr>
            <a:lnSpc>
              <a:spcPts val="2500"/>
            </a:lnSpc>
            <a:spcAft>
              <a:spcPts val="0"/>
            </a:spcAft>
          </a:pPr>
          <a:r>
            <a:rPr lang="zh-TW" altLang="en-US" sz="2200" b="1" dirty="0">
              <a:solidFill>
                <a:srgbClr val="FF99FF"/>
              </a:solidFill>
              <a:latin typeface="+mn-lt"/>
            </a:rPr>
            <a:t>大騷動</a:t>
          </a:r>
        </a:p>
      </dgm:t>
    </dgm:pt>
    <dgm:pt modelId="{3A49CF78-66DE-4EB4-95FE-426836E16664}" type="parTrans" cxnId="{2CA7DB80-36A3-4669-8D6A-96C04011494D}">
      <dgm:prSet/>
      <dgm:spPr/>
      <dgm:t>
        <a:bodyPr/>
        <a:lstStyle/>
        <a:p>
          <a:endParaRPr lang="zh-TW" altLang="en-US"/>
        </a:p>
      </dgm:t>
    </dgm:pt>
    <dgm:pt modelId="{FB5A6310-3DB0-4690-A604-C4A70CA5B674}" type="sibTrans" cxnId="{2CA7DB80-36A3-4669-8D6A-96C04011494D}">
      <dgm:prSet/>
      <dgm:spPr/>
      <dgm:t>
        <a:bodyPr/>
        <a:lstStyle/>
        <a:p>
          <a:endParaRPr lang="zh-TW" altLang="en-US"/>
        </a:p>
      </dgm:t>
    </dgm:pt>
    <dgm:pt modelId="{B75739F6-2C29-4ED2-9051-47BABF20184D}">
      <dgm:prSet phldrT="[文字]" custT="1"/>
      <dgm:spPr>
        <a:solidFill>
          <a:srgbClr val="FFFFFF">
            <a:alpha val="90000"/>
          </a:srgbClr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600" b="1" dirty="0">
              <a:solidFill>
                <a:srgbClr val="000000"/>
              </a:solidFill>
            </a:rPr>
            <a:t>第四冊第一章數列單元</a:t>
          </a:r>
        </a:p>
      </dgm:t>
    </dgm:pt>
    <dgm:pt modelId="{BCD2BE08-5B58-4A8B-A84A-F0A3E729847B}" type="parTrans" cxnId="{89DDFF0E-F8DD-46E2-AE37-3CF29C3D11F2}">
      <dgm:prSet/>
      <dgm:spPr/>
      <dgm:t>
        <a:bodyPr/>
        <a:lstStyle/>
        <a:p>
          <a:endParaRPr lang="zh-TW" altLang="en-US"/>
        </a:p>
      </dgm:t>
    </dgm:pt>
    <dgm:pt modelId="{7006117B-C0D4-4273-A59B-310E0FA99171}" type="sibTrans" cxnId="{89DDFF0E-F8DD-46E2-AE37-3CF29C3D11F2}">
      <dgm:prSet/>
      <dgm:spPr/>
      <dgm:t>
        <a:bodyPr/>
        <a:lstStyle/>
        <a:p>
          <a:endParaRPr lang="zh-TW" altLang="en-US"/>
        </a:p>
      </dgm:t>
    </dgm:pt>
    <dgm:pt modelId="{A938A9FE-6B57-48B4-93C2-61099DF01033}" type="pres">
      <dgm:prSet presAssocID="{2C1014BD-DC2E-4046-ABDE-32B56D938A2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6CBA34B-024F-4CDB-A60F-E6B57CAD90CF}" type="pres">
      <dgm:prSet presAssocID="{B128002E-3346-4A1F-B284-F026FD5EAA53}" presName="root" presStyleCnt="0"/>
      <dgm:spPr/>
    </dgm:pt>
    <dgm:pt modelId="{22464831-3939-43FD-8BD3-223559064D37}" type="pres">
      <dgm:prSet presAssocID="{B128002E-3346-4A1F-B284-F026FD5EAA53}" presName="rootComposite" presStyleCnt="0"/>
      <dgm:spPr/>
    </dgm:pt>
    <dgm:pt modelId="{3F353699-1B75-4858-ADF4-D634BB42AF87}" type="pres">
      <dgm:prSet presAssocID="{B128002E-3346-4A1F-B284-F026FD5EAA53}" presName="rootText" presStyleLbl="node1" presStyleIdx="0" presStyleCnt="2"/>
      <dgm:spPr/>
    </dgm:pt>
    <dgm:pt modelId="{AF15A908-707F-48F2-B0D1-FEDF01065C00}" type="pres">
      <dgm:prSet presAssocID="{B128002E-3346-4A1F-B284-F026FD5EAA53}" presName="rootConnector" presStyleLbl="node1" presStyleIdx="0" presStyleCnt="2"/>
      <dgm:spPr/>
    </dgm:pt>
    <dgm:pt modelId="{FB980505-7F78-47C2-8C7D-00C47D2EE69B}" type="pres">
      <dgm:prSet presAssocID="{B128002E-3346-4A1F-B284-F026FD5EAA53}" presName="childShape" presStyleCnt="0"/>
      <dgm:spPr/>
    </dgm:pt>
    <dgm:pt modelId="{1B352984-D233-4850-84E8-1822BE878307}" type="pres">
      <dgm:prSet presAssocID="{8AAD2F5A-2D75-43D6-B2C2-0BC5E7BB143F}" presName="Name13" presStyleLbl="parChTrans1D2" presStyleIdx="0" presStyleCnt="4"/>
      <dgm:spPr/>
    </dgm:pt>
    <dgm:pt modelId="{B4028401-64A2-474B-B34C-9D3CE946A157}" type="pres">
      <dgm:prSet presAssocID="{693F6BD0-CAA2-45D5-BCA2-CE052B0DAB72}" presName="childText" presStyleLbl="bgAcc1" presStyleIdx="0" presStyleCnt="4" custScaleY="91801" custLinFactNeighborX="-1253" custLinFactNeighborY="-7626">
        <dgm:presLayoutVars>
          <dgm:bulletEnabled val="1"/>
        </dgm:presLayoutVars>
      </dgm:prSet>
      <dgm:spPr/>
    </dgm:pt>
    <dgm:pt modelId="{B16DED0F-E8CF-4435-A26E-49EECA6EF07F}" type="pres">
      <dgm:prSet presAssocID="{0F280380-A31A-47B1-A9CD-425B2020BDA9}" presName="Name13" presStyleLbl="parChTrans1D2" presStyleIdx="1" presStyleCnt="4"/>
      <dgm:spPr/>
    </dgm:pt>
    <dgm:pt modelId="{0E0F82B0-AAEB-4453-9AF6-10F432442FAB}" type="pres">
      <dgm:prSet presAssocID="{753F9417-840F-4991-B8EC-121B7B7BC960}" presName="childText" presStyleLbl="bgAcc1" presStyleIdx="1" presStyleCnt="4" custScaleX="117406" custLinFactNeighborX="626" custLinFactNeighborY="-16011">
        <dgm:presLayoutVars>
          <dgm:bulletEnabled val="1"/>
        </dgm:presLayoutVars>
      </dgm:prSet>
      <dgm:spPr/>
    </dgm:pt>
    <dgm:pt modelId="{72CD4318-C789-46E6-8F5D-6EF48B88A5BE}" type="pres">
      <dgm:prSet presAssocID="{58728F46-40D5-4A27-B9EE-A05C72501D2F}" presName="root" presStyleCnt="0"/>
      <dgm:spPr/>
    </dgm:pt>
    <dgm:pt modelId="{8B4B7DA9-2E7A-4E78-B0F6-D2B4CEC03040}" type="pres">
      <dgm:prSet presAssocID="{58728F46-40D5-4A27-B9EE-A05C72501D2F}" presName="rootComposite" presStyleCnt="0"/>
      <dgm:spPr/>
    </dgm:pt>
    <dgm:pt modelId="{B14F555C-3DA0-44D1-9EF3-3CB57B1AAE39}" type="pres">
      <dgm:prSet presAssocID="{58728F46-40D5-4A27-B9EE-A05C72501D2F}" presName="rootText" presStyleLbl="node1" presStyleIdx="1" presStyleCnt="2"/>
      <dgm:spPr/>
    </dgm:pt>
    <dgm:pt modelId="{2D8F9CD3-203D-4008-AA5A-DFA43418A29D}" type="pres">
      <dgm:prSet presAssocID="{58728F46-40D5-4A27-B9EE-A05C72501D2F}" presName="rootConnector" presStyleLbl="node1" presStyleIdx="1" presStyleCnt="2"/>
      <dgm:spPr/>
    </dgm:pt>
    <dgm:pt modelId="{39FA9B5C-C64F-4E81-A204-F2C7C1837633}" type="pres">
      <dgm:prSet presAssocID="{58728F46-40D5-4A27-B9EE-A05C72501D2F}" presName="childShape" presStyleCnt="0"/>
      <dgm:spPr/>
    </dgm:pt>
    <dgm:pt modelId="{E1C47E6C-1B70-428C-B1AB-96B3E091C277}" type="pres">
      <dgm:prSet presAssocID="{3A49CF78-66DE-4EB4-95FE-426836E16664}" presName="Name13" presStyleLbl="parChTrans1D2" presStyleIdx="2" presStyleCnt="4"/>
      <dgm:spPr/>
    </dgm:pt>
    <dgm:pt modelId="{5E84F29E-AB0F-4EAA-9FFE-9578C0AECD88}" type="pres">
      <dgm:prSet presAssocID="{23DD0237-22FA-42EC-B82D-AE18071B43CA}" presName="childText" presStyleLbl="bgAcc1" presStyleIdx="2" presStyleCnt="4" custLinFactNeighborX="5138" custLinFactNeighborY="-10440">
        <dgm:presLayoutVars>
          <dgm:bulletEnabled val="1"/>
        </dgm:presLayoutVars>
      </dgm:prSet>
      <dgm:spPr/>
    </dgm:pt>
    <dgm:pt modelId="{900BCA6A-745D-48A6-9D74-7B233D52D28E}" type="pres">
      <dgm:prSet presAssocID="{BCD2BE08-5B58-4A8B-A84A-F0A3E729847B}" presName="Name13" presStyleLbl="parChTrans1D2" presStyleIdx="3" presStyleCnt="4"/>
      <dgm:spPr/>
    </dgm:pt>
    <dgm:pt modelId="{197E0159-772F-4131-BAED-DFFF68EF791F}" type="pres">
      <dgm:prSet presAssocID="{B75739F6-2C29-4ED2-9051-47BABF20184D}" presName="childText" presStyleLbl="bgAcc1" presStyleIdx="3" presStyleCnt="4" custScaleX="117635" custLinFactNeighborX="1497" custLinFactNeighborY="-24210">
        <dgm:presLayoutVars>
          <dgm:bulletEnabled val="1"/>
        </dgm:presLayoutVars>
      </dgm:prSet>
      <dgm:spPr/>
    </dgm:pt>
  </dgm:ptLst>
  <dgm:cxnLst>
    <dgm:cxn modelId="{8C266F01-82B7-4D22-AFE9-84FD0E21163C}" type="presOf" srcId="{23DD0237-22FA-42EC-B82D-AE18071B43CA}" destId="{5E84F29E-AB0F-4EAA-9FFE-9578C0AECD88}" srcOrd="0" destOrd="0" presId="urn:microsoft.com/office/officeart/2005/8/layout/hierarchy3"/>
    <dgm:cxn modelId="{9A0EBE08-AB8D-42D4-8067-1C5B2BB1F46E}" type="presOf" srcId="{753F9417-840F-4991-B8EC-121B7B7BC960}" destId="{0E0F82B0-AAEB-4453-9AF6-10F432442FAB}" srcOrd="0" destOrd="0" presId="urn:microsoft.com/office/officeart/2005/8/layout/hierarchy3"/>
    <dgm:cxn modelId="{89DDFF0E-F8DD-46E2-AE37-3CF29C3D11F2}" srcId="{58728F46-40D5-4A27-B9EE-A05C72501D2F}" destId="{B75739F6-2C29-4ED2-9051-47BABF20184D}" srcOrd="1" destOrd="0" parTransId="{BCD2BE08-5B58-4A8B-A84A-F0A3E729847B}" sibTransId="{7006117B-C0D4-4273-A59B-310E0FA99171}"/>
    <dgm:cxn modelId="{5FE82E1C-D06A-4668-B8BB-81B458FFE8BC}" type="presOf" srcId="{BCD2BE08-5B58-4A8B-A84A-F0A3E729847B}" destId="{900BCA6A-745D-48A6-9D74-7B233D52D28E}" srcOrd="0" destOrd="0" presId="urn:microsoft.com/office/officeart/2005/8/layout/hierarchy3"/>
    <dgm:cxn modelId="{F9FEDA5C-314D-4151-BDCD-1E794E2EECC0}" type="presOf" srcId="{B128002E-3346-4A1F-B284-F026FD5EAA53}" destId="{AF15A908-707F-48F2-B0D1-FEDF01065C00}" srcOrd="1" destOrd="0" presId="urn:microsoft.com/office/officeart/2005/8/layout/hierarchy3"/>
    <dgm:cxn modelId="{81ADE865-F1B2-4C63-9DF9-074810CF15C5}" type="presOf" srcId="{2C1014BD-DC2E-4046-ABDE-32B56D938A27}" destId="{A938A9FE-6B57-48B4-93C2-61099DF01033}" srcOrd="0" destOrd="0" presId="urn:microsoft.com/office/officeart/2005/8/layout/hierarchy3"/>
    <dgm:cxn modelId="{29851368-9E01-411E-9AFA-3AA109ABA6DD}" type="presOf" srcId="{0F280380-A31A-47B1-A9CD-425B2020BDA9}" destId="{B16DED0F-E8CF-4435-A26E-49EECA6EF07F}" srcOrd="0" destOrd="0" presId="urn:microsoft.com/office/officeart/2005/8/layout/hierarchy3"/>
    <dgm:cxn modelId="{A6AD4871-3939-4E6A-ADE7-9C469A6606E9}" type="presOf" srcId="{3A49CF78-66DE-4EB4-95FE-426836E16664}" destId="{E1C47E6C-1B70-428C-B1AB-96B3E091C277}" srcOrd="0" destOrd="0" presId="urn:microsoft.com/office/officeart/2005/8/layout/hierarchy3"/>
    <dgm:cxn modelId="{179C7C78-BE56-45CB-88B1-96FCD127066D}" type="presOf" srcId="{B128002E-3346-4A1F-B284-F026FD5EAA53}" destId="{3F353699-1B75-4858-ADF4-D634BB42AF87}" srcOrd="0" destOrd="0" presId="urn:microsoft.com/office/officeart/2005/8/layout/hierarchy3"/>
    <dgm:cxn modelId="{F4E41E7B-FE55-4EBF-80AF-5F6059A82A7B}" srcId="{B128002E-3346-4A1F-B284-F026FD5EAA53}" destId="{693F6BD0-CAA2-45D5-BCA2-CE052B0DAB72}" srcOrd="0" destOrd="0" parTransId="{8AAD2F5A-2D75-43D6-B2C2-0BC5E7BB143F}" sibTransId="{1A673814-535C-4090-9626-7469DE40447D}"/>
    <dgm:cxn modelId="{FE37957E-5D73-4D70-9A59-0CD5FE7F7FF5}" type="presOf" srcId="{693F6BD0-CAA2-45D5-BCA2-CE052B0DAB72}" destId="{B4028401-64A2-474B-B34C-9D3CE946A157}" srcOrd="0" destOrd="0" presId="urn:microsoft.com/office/officeart/2005/8/layout/hierarchy3"/>
    <dgm:cxn modelId="{2CA7DB80-36A3-4669-8D6A-96C04011494D}" srcId="{58728F46-40D5-4A27-B9EE-A05C72501D2F}" destId="{23DD0237-22FA-42EC-B82D-AE18071B43CA}" srcOrd="0" destOrd="0" parTransId="{3A49CF78-66DE-4EB4-95FE-426836E16664}" sibTransId="{FB5A6310-3DB0-4690-A604-C4A70CA5B674}"/>
    <dgm:cxn modelId="{CC1EDF85-B6F4-465F-9580-F3C2F748DC93}" srcId="{2C1014BD-DC2E-4046-ABDE-32B56D938A27}" destId="{B128002E-3346-4A1F-B284-F026FD5EAA53}" srcOrd="0" destOrd="0" parTransId="{132F2C70-B400-49D2-9373-FF8DB8FA25B4}" sibTransId="{D5B02A15-1F9A-4F68-9A9D-2591767C499E}"/>
    <dgm:cxn modelId="{8806979E-7106-4A5D-B064-C0533884F045}" type="presOf" srcId="{B75739F6-2C29-4ED2-9051-47BABF20184D}" destId="{197E0159-772F-4131-BAED-DFFF68EF791F}" srcOrd="0" destOrd="0" presId="urn:microsoft.com/office/officeart/2005/8/layout/hierarchy3"/>
    <dgm:cxn modelId="{E60DDADC-E593-4893-9C0B-9FF166A13D22}" srcId="{B128002E-3346-4A1F-B284-F026FD5EAA53}" destId="{753F9417-840F-4991-B8EC-121B7B7BC960}" srcOrd="1" destOrd="0" parTransId="{0F280380-A31A-47B1-A9CD-425B2020BDA9}" sibTransId="{3405DDE8-F2B7-4715-B7DB-044636404B6B}"/>
    <dgm:cxn modelId="{EE2A34DE-1776-4895-B576-E5D493E07CB7}" type="presOf" srcId="{8AAD2F5A-2D75-43D6-B2C2-0BC5E7BB143F}" destId="{1B352984-D233-4850-84E8-1822BE878307}" srcOrd="0" destOrd="0" presId="urn:microsoft.com/office/officeart/2005/8/layout/hierarchy3"/>
    <dgm:cxn modelId="{55D8FAE2-AB6B-4036-A64F-AD59D462C4FC}" srcId="{2C1014BD-DC2E-4046-ABDE-32B56D938A27}" destId="{58728F46-40D5-4A27-B9EE-A05C72501D2F}" srcOrd="1" destOrd="0" parTransId="{244EEF6C-6F35-4E75-B70A-86941D074757}" sibTransId="{F1845988-37CC-4DFC-B89C-8894E18DBAD1}"/>
    <dgm:cxn modelId="{BEF977E3-FB83-4CAE-BD57-01F0FE73B9B4}" type="presOf" srcId="{58728F46-40D5-4A27-B9EE-A05C72501D2F}" destId="{B14F555C-3DA0-44D1-9EF3-3CB57B1AAE39}" srcOrd="0" destOrd="0" presId="urn:microsoft.com/office/officeart/2005/8/layout/hierarchy3"/>
    <dgm:cxn modelId="{46BEDFFB-C9A4-440F-B2BF-F4BEF3BE9946}" type="presOf" srcId="{58728F46-40D5-4A27-B9EE-A05C72501D2F}" destId="{2D8F9CD3-203D-4008-AA5A-DFA43418A29D}" srcOrd="1" destOrd="0" presId="urn:microsoft.com/office/officeart/2005/8/layout/hierarchy3"/>
    <dgm:cxn modelId="{89B93316-38D0-4341-B43F-A61A869173C5}" type="presParOf" srcId="{A938A9FE-6B57-48B4-93C2-61099DF01033}" destId="{06CBA34B-024F-4CDB-A60F-E6B57CAD90CF}" srcOrd="0" destOrd="0" presId="urn:microsoft.com/office/officeart/2005/8/layout/hierarchy3"/>
    <dgm:cxn modelId="{03FC7B28-78C9-4FAB-9702-115AA0060E86}" type="presParOf" srcId="{06CBA34B-024F-4CDB-A60F-E6B57CAD90CF}" destId="{22464831-3939-43FD-8BD3-223559064D37}" srcOrd="0" destOrd="0" presId="urn:microsoft.com/office/officeart/2005/8/layout/hierarchy3"/>
    <dgm:cxn modelId="{17CD751F-169D-4D58-82D3-E67FC1FA5F84}" type="presParOf" srcId="{22464831-3939-43FD-8BD3-223559064D37}" destId="{3F353699-1B75-4858-ADF4-D634BB42AF87}" srcOrd="0" destOrd="0" presId="urn:microsoft.com/office/officeart/2005/8/layout/hierarchy3"/>
    <dgm:cxn modelId="{177E6338-BF9E-4F30-AB72-36E2F6600AFD}" type="presParOf" srcId="{22464831-3939-43FD-8BD3-223559064D37}" destId="{AF15A908-707F-48F2-B0D1-FEDF01065C00}" srcOrd="1" destOrd="0" presId="urn:microsoft.com/office/officeart/2005/8/layout/hierarchy3"/>
    <dgm:cxn modelId="{FE0C3890-EEFC-4C51-AD0D-E8162D51C863}" type="presParOf" srcId="{06CBA34B-024F-4CDB-A60F-E6B57CAD90CF}" destId="{FB980505-7F78-47C2-8C7D-00C47D2EE69B}" srcOrd="1" destOrd="0" presId="urn:microsoft.com/office/officeart/2005/8/layout/hierarchy3"/>
    <dgm:cxn modelId="{0A2F3FF9-65D3-4674-8F3C-6DA5F1E931A4}" type="presParOf" srcId="{FB980505-7F78-47C2-8C7D-00C47D2EE69B}" destId="{1B352984-D233-4850-84E8-1822BE878307}" srcOrd="0" destOrd="0" presId="urn:microsoft.com/office/officeart/2005/8/layout/hierarchy3"/>
    <dgm:cxn modelId="{3B480704-644E-4A0B-B411-1800A164FCAF}" type="presParOf" srcId="{FB980505-7F78-47C2-8C7D-00C47D2EE69B}" destId="{B4028401-64A2-474B-B34C-9D3CE946A157}" srcOrd="1" destOrd="0" presId="urn:microsoft.com/office/officeart/2005/8/layout/hierarchy3"/>
    <dgm:cxn modelId="{7E9A6FC4-8DD1-4CE8-A233-5E087576BCCA}" type="presParOf" srcId="{FB980505-7F78-47C2-8C7D-00C47D2EE69B}" destId="{B16DED0F-E8CF-4435-A26E-49EECA6EF07F}" srcOrd="2" destOrd="0" presId="urn:microsoft.com/office/officeart/2005/8/layout/hierarchy3"/>
    <dgm:cxn modelId="{C01615FD-4020-4DE5-A6F0-4F0EF3A5F662}" type="presParOf" srcId="{FB980505-7F78-47C2-8C7D-00C47D2EE69B}" destId="{0E0F82B0-AAEB-4453-9AF6-10F432442FAB}" srcOrd="3" destOrd="0" presId="urn:microsoft.com/office/officeart/2005/8/layout/hierarchy3"/>
    <dgm:cxn modelId="{C4F56D31-0774-4E72-BF31-320E275D44A1}" type="presParOf" srcId="{A938A9FE-6B57-48B4-93C2-61099DF01033}" destId="{72CD4318-C789-46E6-8F5D-6EF48B88A5BE}" srcOrd="1" destOrd="0" presId="urn:microsoft.com/office/officeart/2005/8/layout/hierarchy3"/>
    <dgm:cxn modelId="{B56F82BF-CB33-4023-91FD-8C33B8839283}" type="presParOf" srcId="{72CD4318-C789-46E6-8F5D-6EF48B88A5BE}" destId="{8B4B7DA9-2E7A-4E78-B0F6-D2B4CEC03040}" srcOrd="0" destOrd="0" presId="urn:microsoft.com/office/officeart/2005/8/layout/hierarchy3"/>
    <dgm:cxn modelId="{3DF96C5E-0A8C-4190-A0F1-BE19535CA0C7}" type="presParOf" srcId="{8B4B7DA9-2E7A-4E78-B0F6-D2B4CEC03040}" destId="{B14F555C-3DA0-44D1-9EF3-3CB57B1AAE39}" srcOrd="0" destOrd="0" presId="urn:microsoft.com/office/officeart/2005/8/layout/hierarchy3"/>
    <dgm:cxn modelId="{420829B9-6E11-419A-817E-8421D5B34D53}" type="presParOf" srcId="{8B4B7DA9-2E7A-4E78-B0F6-D2B4CEC03040}" destId="{2D8F9CD3-203D-4008-AA5A-DFA43418A29D}" srcOrd="1" destOrd="0" presId="urn:microsoft.com/office/officeart/2005/8/layout/hierarchy3"/>
    <dgm:cxn modelId="{F5AD624C-E9E7-436B-B61E-E4652E61E65F}" type="presParOf" srcId="{72CD4318-C789-46E6-8F5D-6EF48B88A5BE}" destId="{39FA9B5C-C64F-4E81-A204-F2C7C1837633}" srcOrd="1" destOrd="0" presId="urn:microsoft.com/office/officeart/2005/8/layout/hierarchy3"/>
    <dgm:cxn modelId="{27614119-7B05-4221-9083-AF25DC3ED1FD}" type="presParOf" srcId="{39FA9B5C-C64F-4E81-A204-F2C7C1837633}" destId="{E1C47E6C-1B70-428C-B1AB-96B3E091C277}" srcOrd="0" destOrd="0" presId="urn:microsoft.com/office/officeart/2005/8/layout/hierarchy3"/>
    <dgm:cxn modelId="{F294D954-BC6E-461C-B16F-E549ED6CC7B9}" type="presParOf" srcId="{39FA9B5C-C64F-4E81-A204-F2C7C1837633}" destId="{5E84F29E-AB0F-4EAA-9FFE-9578C0AECD88}" srcOrd="1" destOrd="0" presId="urn:microsoft.com/office/officeart/2005/8/layout/hierarchy3"/>
    <dgm:cxn modelId="{2307447C-E28D-4927-8A7F-6A7F9A31D479}" type="presParOf" srcId="{39FA9B5C-C64F-4E81-A204-F2C7C1837633}" destId="{900BCA6A-745D-48A6-9D74-7B233D52D28E}" srcOrd="2" destOrd="0" presId="urn:microsoft.com/office/officeart/2005/8/layout/hierarchy3"/>
    <dgm:cxn modelId="{00770D82-69A1-4852-8C50-8CAC06F5DF61}" type="presParOf" srcId="{39FA9B5C-C64F-4E81-A204-F2C7C1837633}" destId="{197E0159-772F-4131-BAED-DFFF68EF791F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A53F7BDB-A769-9844-9F97-8C0E47EF2B4E}" type="doc">
      <dgm:prSet loTypeId="urn:microsoft.com/office/officeart/2005/8/layout/vList5" loCatId="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0FA1AE63-A024-D044-AEC7-6DEA9E395ABD}">
      <dgm:prSet phldrT="[文字]" custT="1"/>
      <dgm:spPr/>
      <dgm:t>
        <a:bodyPr/>
        <a:lstStyle/>
        <a:p>
          <a:r>
            <a: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書面</a:t>
          </a:r>
          <a:r>
            <a:rPr lang="zh-TW" altLang="en-US" sz="32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呈現</a:t>
          </a:r>
        </a:p>
      </dgm:t>
    </dgm:pt>
    <dgm:pt modelId="{2401F7E8-E815-4842-9C13-FECA25F3B7FF}" type="parTrans" cxnId="{59CC1209-CFDA-B145-8508-1093662798B4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  <a:cs typeface="BiauKai"/>
          </a:endParaRPr>
        </a:p>
      </dgm:t>
    </dgm:pt>
    <dgm:pt modelId="{7C73C458-9F04-CF4E-9982-62BD07B8388C}" type="sibTrans" cxnId="{59CC1209-CFDA-B145-8508-1093662798B4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  <a:cs typeface="BiauKai"/>
          </a:endParaRPr>
        </a:p>
      </dgm:t>
    </dgm:pt>
    <dgm:pt modelId="{B75A1D92-8C86-574B-9108-A8318253D402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能寫出</a:t>
          </a:r>
          <a:r>
            <a:rPr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2000</a:t>
          </a:r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～</a:t>
          </a:r>
          <a:r>
            <a:rPr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3000</a:t>
          </a:r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字的故事</a:t>
          </a:r>
        </a:p>
      </dgm:t>
    </dgm:pt>
    <dgm:pt modelId="{D016B269-8C0E-034D-833D-2EE7050FFA4B}" type="parTrans" cxnId="{1E33BEE0-A6AF-6F4A-AC25-2F965EFAECAE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  <a:cs typeface="BiauKai"/>
          </a:endParaRPr>
        </a:p>
      </dgm:t>
    </dgm:pt>
    <dgm:pt modelId="{A2062867-498B-8D4B-A70B-56447C3D4454}" type="sibTrans" cxnId="{1E33BEE0-A6AF-6F4A-AC25-2F965EFAECAE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  <a:cs typeface="BiauKai"/>
          </a:endParaRPr>
        </a:p>
      </dgm:t>
    </dgm:pt>
    <dgm:pt modelId="{2870CF79-4966-CC4D-9C49-518FF9A3AA4B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內容包含人物、情節、角色、對話</a:t>
          </a:r>
        </a:p>
      </dgm:t>
    </dgm:pt>
    <dgm:pt modelId="{A3F57B21-4635-FF49-A0F2-B78B7EF4FDB4}" type="parTrans" cxnId="{5B4EE251-3E61-6648-93BD-978E53A6E5F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  <a:cs typeface="BiauKai"/>
          </a:endParaRPr>
        </a:p>
      </dgm:t>
    </dgm:pt>
    <dgm:pt modelId="{7339152D-01A7-ED43-941A-CF3DD8C16195}" type="sibTrans" cxnId="{5B4EE251-3E61-6648-93BD-978E53A6E5F1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  <a:cs typeface="BiauKai"/>
          </a:endParaRPr>
        </a:p>
      </dgm:t>
    </dgm:pt>
    <dgm:pt modelId="{4640A27C-58D5-7B4F-B529-AED14B2376EE}">
      <dgm:prSet phldrT="[文字]" custT="1"/>
      <dgm:spPr/>
      <dgm:t>
        <a:bodyPr/>
        <a:lstStyle/>
        <a:p>
          <a:r>
            <a: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圖象</a:t>
          </a:r>
          <a:r>
            <a:rPr lang="zh-TW" altLang="en-US" sz="32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呈現</a:t>
          </a:r>
        </a:p>
      </dgm:t>
    </dgm:pt>
    <dgm:pt modelId="{1B2F5A4D-6CA2-0142-B12A-7E3935C4CA7F}" type="parTrans" cxnId="{F30B4932-882E-E64A-9B46-0D0404AD38A4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  <a:cs typeface="BiauKai"/>
          </a:endParaRPr>
        </a:p>
      </dgm:t>
    </dgm:pt>
    <dgm:pt modelId="{86BAA62F-8AAD-5547-AD58-D4B80724431B}" type="sibTrans" cxnId="{F30B4932-882E-E64A-9B46-0D0404AD38A4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  <a:cs typeface="BiauKai"/>
          </a:endParaRPr>
        </a:p>
      </dgm:t>
    </dgm:pt>
    <dgm:pt modelId="{6CE21088-F5A4-AC4A-9927-8F1DBE7091B1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描述角色設定，進行角色分析</a:t>
          </a:r>
        </a:p>
      </dgm:t>
    </dgm:pt>
    <dgm:pt modelId="{95CAC850-F45E-FC4A-AC09-EEE7CD3A3309}" type="parTrans" cxnId="{604AC0D3-4871-424F-8A29-03CFA762A8AA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  <a:cs typeface="BiauKai"/>
          </a:endParaRPr>
        </a:p>
      </dgm:t>
    </dgm:pt>
    <dgm:pt modelId="{9F85ACF2-B0C9-C449-89D9-A3730F11351B}" type="sibTrans" cxnId="{604AC0D3-4871-424F-8A29-03CFA762A8AA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  <a:cs typeface="BiauKai"/>
          </a:endParaRPr>
        </a:p>
      </dgm:t>
    </dgm:pt>
    <dgm:pt modelId="{6681265B-B0A3-2646-B670-3492A529D310}">
      <dgm:prSet phldrT="[文字]"/>
      <dgm:spPr/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繪製相關角色圖像</a:t>
          </a:r>
        </a:p>
      </dgm:t>
    </dgm:pt>
    <dgm:pt modelId="{180073D9-AE92-6E4F-B647-0E91F52C1BE3}" type="parTrans" cxnId="{2E651D12-BC3F-C447-B4B3-6117D7D9596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  <a:cs typeface="BiauKai"/>
          </a:endParaRPr>
        </a:p>
      </dgm:t>
    </dgm:pt>
    <dgm:pt modelId="{0AEC94F8-FCBF-2741-86B9-AEA58BE6F9B4}" type="sibTrans" cxnId="{2E651D12-BC3F-C447-B4B3-6117D7D95962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  <a:cs typeface="BiauKai"/>
          </a:endParaRPr>
        </a:p>
      </dgm:t>
    </dgm:pt>
    <dgm:pt modelId="{B1F7A52B-9E4E-8446-B3B5-400C58ED0857}">
      <dgm:prSet phldrT="[文字]" custT="1"/>
      <dgm:spPr/>
      <dgm:t>
        <a:bodyPr/>
        <a:lstStyle/>
        <a:p>
          <a:r>
            <a:rPr lang="zh-TW" altLang="en-US" sz="32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口頭</a:t>
          </a:r>
          <a:r>
            <a: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報告</a:t>
          </a:r>
        </a:p>
      </dgm:t>
    </dgm:pt>
    <dgm:pt modelId="{EB18B9F9-A31E-834D-AF21-F3F2E57021AC}" type="parTrans" cxnId="{0AC8B46E-4C9D-BB4B-9827-91C5A6C548E4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  <a:cs typeface="BiauKai"/>
          </a:endParaRPr>
        </a:p>
      </dgm:t>
    </dgm:pt>
    <dgm:pt modelId="{C4724F35-DE73-EB41-9737-F8F72A28EDFD}" type="sibTrans" cxnId="{0AC8B46E-4C9D-BB4B-9827-91C5A6C548E4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  <a:cs typeface="BiauKai"/>
          </a:endParaRPr>
        </a:p>
      </dgm:t>
    </dgm:pt>
    <dgm:pt modelId="{DDA637AD-99AD-1D48-BE06-3FA966EE1285}">
      <dgm:prSet phldrT="[文字]" custT="1"/>
      <dgm:spPr>
        <a:solidFill>
          <a:srgbClr val="FFFFCC">
            <a:alpha val="50196"/>
          </a:srgbClr>
        </a:solidFill>
      </dgm:spPr>
      <dgm:t>
        <a:bodyPr/>
        <a:lstStyle/>
        <a:p>
          <a:r>
            <a:rPr lang="zh-TW" altLang="en-US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製作</a:t>
          </a:r>
          <a:r>
            <a:rPr lang="en-US" altLang="zh-TW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PPT</a:t>
          </a:r>
          <a:r>
            <a:rPr lang="zh-TW" altLang="en-US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進行口頭報告</a:t>
          </a:r>
        </a:p>
      </dgm:t>
    </dgm:pt>
    <dgm:pt modelId="{0D75A694-BAB3-7F48-BCF4-C059D0247B2B}" type="parTrans" cxnId="{C313FC3A-74D9-0E45-A677-BE6E5EC6BCA6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  <a:cs typeface="BiauKai"/>
          </a:endParaRPr>
        </a:p>
      </dgm:t>
    </dgm:pt>
    <dgm:pt modelId="{B6C03AA9-DE2B-7648-AADD-2F4FEE36ED8A}" type="sibTrans" cxnId="{C313FC3A-74D9-0E45-A677-BE6E5EC6BCA6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  <a:cs typeface="BiauKai"/>
          </a:endParaRPr>
        </a:p>
      </dgm:t>
    </dgm:pt>
    <dgm:pt modelId="{F9A0C85F-C559-7248-9804-780A2975AE9D}">
      <dgm:prSet phldrT="[文字]" custT="1"/>
      <dgm:spPr>
        <a:solidFill>
          <a:srgbClr val="FFFFCC">
            <a:alpha val="50196"/>
          </a:srgbClr>
        </a:solidFill>
      </dgm:spPr>
      <dgm:t>
        <a:bodyPr/>
        <a:lstStyle/>
        <a:p>
          <a:r>
            <a:rPr lang="zh-TW" altLang="en-US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內容包含</a:t>
          </a:r>
          <a:r>
            <a:rPr lang="zh-TW" altLang="en-US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：</a:t>
          </a:r>
          <a:r>
            <a:rPr lang="zh-TW" altLang="en-US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故事大綱</a:t>
          </a:r>
          <a:r>
            <a:rPr lang="zh-TW" altLang="en-US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、</a:t>
          </a:r>
          <a:r>
            <a:rPr lang="zh-TW" altLang="en-US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角色分析</a:t>
          </a:r>
          <a:r>
            <a:rPr lang="zh-TW" altLang="en-US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、   </a:t>
          </a:r>
          <a:r>
            <a:rPr lang="zh-TW" altLang="en-US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換位思考</a:t>
          </a:r>
        </a:p>
      </dgm:t>
    </dgm:pt>
    <dgm:pt modelId="{F8733A5F-900E-C940-B2D7-EE03158E24DF}" type="parTrans" cxnId="{899AFD15-FF47-AD47-ADB2-6228C100CCB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  <a:cs typeface="BiauKai"/>
          </a:endParaRPr>
        </a:p>
      </dgm:t>
    </dgm:pt>
    <dgm:pt modelId="{7CF09676-65CE-7C4D-8799-4B455E0DB3CE}" type="sibTrans" cxnId="{899AFD15-FF47-AD47-ADB2-6228C100CCB3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  <a:cs typeface="BiauKai"/>
          </a:endParaRPr>
        </a:p>
      </dgm:t>
    </dgm:pt>
    <dgm:pt modelId="{439B7D36-33E2-984A-98EE-DE78A6EA2AC9}">
      <dgm:prSet phldrT="[文字]" custT="1"/>
      <dgm:spPr/>
      <dgm:t>
        <a:bodyPr/>
        <a:lstStyle/>
        <a:p>
          <a:r>
            <a:rPr lang="zh-TW" altLang="en-US" sz="24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後設認知</a:t>
          </a:r>
          <a:r>
            <a:rPr lang="zh-TW" altLang="en-US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評量</a:t>
          </a:r>
        </a:p>
      </dgm:t>
    </dgm:pt>
    <dgm:pt modelId="{CE7BFAF7-F8B1-1649-AC08-0D4EDD8A2138}" type="parTrans" cxnId="{1254EC8E-0E2F-9449-AC3C-A5D5AF7221C9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DBF798C3-CDF6-7348-9595-030BD69488A7}" type="sibTrans" cxnId="{1254EC8E-0E2F-9449-AC3C-A5D5AF7221C9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A12B0D4E-D948-F440-8D2B-60AD7C3101A2}">
      <dgm:prSet phldrT="[文字]"/>
      <dgm:spPr>
        <a:solidFill>
          <a:srgbClr val="FFCCFF">
            <a:alpha val="50196"/>
          </a:srgbClr>
        </a:solidFill>
      </dgm:spPr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針對自己及他組表</a:t>
          </a:r>
        </a:p>
      </dgm:t>
    </dgm:pt>
    <dgm:pt modelId="{5B229D42-1ABD-6B45-ACD8-0BCFC14FC7C4}" type="parTrans" cxnId="{80638084-8BCA-E74D-87E6-BE5B65B38956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F4BEFD7F-D127-B944-923D-2315F27371D0}" type="sibTrans" cxnId="{80638084-8BCA-E74D-87E6-BE5B65B38956}">
      <dgm:prSet/>
      <dgm:spPr/>
      <dgm:t>
        <a:bodyPr/>
        <a:lstStyle/>
        <a:p>
          <a:endParaRPr lang="zh-TW" altLang="en-US">
            <a:latin typeface="標楷體" panose="03000509000000000000" pitchFamily="65" charset="-120"/>
            <a:ea typeface="標楷體" panose="03000509000000000000" pitchFamily="65" charset="-120"/>
          </a:endParaRPr>
        </a:p>
      </dgm:t>
    </dgm:pt>
    <dgm:pt modelId="{287CBAE1-D192-4245-8627-2C83223BDF96}">
      <dgm:prSet phldrT="[文字]"/>
      <dgm:spPr>
        <a:solidFill>
          <a:srgbClr val="FFCCFF">
            <a:alpha val="50196"/>
          </a:srgbClr>
        </a:solidFill>
      </dgm:spPr>
      <dgm:t>
        <a:bodyPr/>
        <a:lstStyle/>
        <a:p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現做</a:t>
          </a:r>
          <a:r>
            <a:rPr lang="zh-TW" altLang="en-US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自評</a:t>
          </a:r>
          <a:r>
            <a: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和</a:t>
          </a:r>
          <a:r>
            <a:rPr lang="zh-TW" altLang="en-US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他評</a:t>
          </a:r>
        </a:p>
      </dgm:t>
    </dgm:pt>
    <dgm:pt modelId="{EBB1FA56-F5CA-42FE-ADCB-4DF416FC70B1}" type="sibTrans" cxnId="{59C63CAA-2B9C-4BE2-8042-886DD385D587}">
      <dgm:prSet/>
      <dgm:spPr/>
      <dgm:t>
        <a:bodyPr/>
        <a:lstStyle/>
        <a:p>
          <a:endParaRPr lang="zh-TW" altLang="en-US"/>
        </a:p>
      </dgm:t>
    </dgm:pt>
    <dgm:pt modelId="{2034DB43-030B-4BBF-A4E7-307B2EB29884}" type="parTrans" cxnId="{59C63CAA-2B9C-4BE2-8042-886DD385D587}">
      <dgm:prSet/>
      <dgm:spPr/>
      <dgm:t>
        <a:bodyPr/>
        <a:lstStyle/>
        <a:p>
          <a:endParaRPr lang="zh-TW" altLang="en-US"/>
        </a:p>
      </dgm:t>
    </dgm:pt>
    <dgm:pt modelId="{57152AB5-A0FD-A942-9E6B-A5F36ECBE89A}" type="pres">
      <dgm:prSet presAssocID="{A53F7BDB-A769-9844-9F97-8C0E47EF2B4E}" presName="Name0" presStyleCnt="0">
        <dgm:presLayoutVars>
          <dgm:dir/>
          <dgm:animLvl val="lvl"/>
          <dgm:resizeHandles val="exact"/>
        </dgm:presLayoutVars>
      </dgm:prSet>
      <dgm:spPr/>
    </dgm:pt>
    <dgm:pt modelId="{A46F49D8-3896-264D-A7B3-D8473F3BD01B}" type="pres">
      <dgm:prSet presAssocID="{0FA1AE63-A024-D044-AEC7-6DEA9E395ABD}" presName="linNode" presStyleCnt="0"/>
      <dgm:spPr/>
    </dgm:pt>
    <dgm:pt modelId="{306CFEEA-FA5C-1B45-867A-34DBB9B49266}" type="pres">
      <dgm:prSet presAssocID="{0FA1AE63-A024-D044-AEC7-6DEA9E395ABD}" presName="parentText" presStyleLbl="node1" presStyleIdx="0" presStyleCnt="4" custScaleX="61282">
        <dgm:presLayoutVars>
          <dgm:chMax val="1"/>
          <dgm:bulletEnabled val="1"/>
        </dgm:presLayoutVars>
      </dgm:prSet>
      <dgm:spPr/>
    </dgm:pt>
    <dgm:pt modelId="{D52D4EC2-7EFF-6D43-8D4E-4068FE8F343E}" type="pres">
      <dgm:prSet presAssocID="{0FA1AE63-A024-D044-AEC7-6DEA9E395ABD}" presName="descendantText" presStyleLbl="alignAccFollowNode1" presStyleIdx="0" presStyleCnt="4" custScaleX="135245" custLinFactNeighborX="238" custLinFactNeighborY="-18503">
        <dgm:presLayoutVars>
          <dgm:bulletEnabled val="1"/>
        </dgm:presLayoutVars>
      </dgm:prSet>
      <dgm:spPr/>
    </dgm:pt>
    <dgm:pt modelId="{13745B10-265B-FE4C-A20B-381C1B092DF1}" type="pres">
      <dgm:prSet presAssocID="{7C73C458-9F04-CF4E-9982-62BD07B8388C}" presName="sp" presStyleCnt="0"/>
      <dgm:spPr/>
    </dgm:pt>
    <dgm:pt modelId="{5AE38883-F2A7-8C49-AE40-A3C461D2C999}" type="pres">
      <dgm:prSet presAssocID="{4640A27C-58D5-7B4F-B529-AED14B2376EE}" presName="linNode" presStyleCnt="0"/>
      <dgm:spPr/>
    </dgm:pt>
    <dgm:pt modelId="{785D6F68-5E78-C54F-B78D-57EE55611327}" type="pres">
      <dgm:prSet presAssocID="{4640A27C-58D5-7B4F-B529-AED14B2376EE}" presName="parentText" presStyleLbl="node1" presStyleIdx="1" presStyleCnt="4" custScaleX="63022">
        <dgm:presLayoutVars>
          <dgm:chMax val="1"/>
          <dgm:bulletEnabled val="1"/>
        </dgm:presLayoutVars>
      </dgm:prSet>
      <dgm:spPr/>
    </dgm:pt>
    <dgm:pt modelId="{3B9D89C8-1557-9E46-9FF0-CD0E1E1B70E5}" type="pres">
      <dgm:prSet presAssocID="{4640A27C-58D5-7B4F-B529-AED14B2376EE}" presName="descendantText" presStyleLbl="alignAccFollowNode1" presStyleIdx="1" presStyleCnt="4" custScaleX="139465" custLinFactNeighborX="246" custLinFactNeighborY="-1537">
        <dgm:presLayoutVars>
          <dgm:bulletEnabled val="1"/>
        </dgm:presLayoutVars>
      </dgm:prSet>
      <dgm:spPr/>
    </dgm:pt>
    <dgm:pt modelId="{A72E83FA-6700-274F-A4FA-DE6317C99587}" type="pres">
      <dgm:prSet presAssocID="{86BAA62F-8AAD-5547-AD58-D4B80724431B}" presName="sp" presStyleCnt="0"/>
      <dgm:spPr/>
    </dgm:pt>
    <dgm:pt modelId="{D727E432-C11F-1D4D-BA25-24AF4451F93D}" type="pres">
      <dgm:prSet presAssocID="{B1F7A52B-9E4E-8446-B3B5-400C58ED0857}" presName="linNode" presStyleCnt="0"/>
      <dgm:spPr/>
    </dgm:pt>
    <dgm:pt modelId="{07A05249-BC96-694C-B6AE-C767B90A41D2}" type="pres">
      <dgm:prSet presAssocID="{B1F7A52B-9E4E-8446-B3B5-400C58ED0857}" presName="parentText" presStyleLbl="node1" presStyleIdx="2" presStyleCnt="4" custScaleX="57545">
        <dgm:presLayoutVars>
          <dgm:chMax val="1"/>
          <dgm:bulletEnabled val="1"/>
        </dgm:presLayoutVars>
      </dgm:prSet>
      <dgm:spPr/>
    </dgm:pt>
    <dgm:pt modelId="{07CAE3EB-2516-2D44-B35C-3A6CAF69673C}" type="pres">
      <dgm:prSet presAssocID="{B1F7A52B-9E4E-8446-B3B5-400C58ED0857}" presName="descendantText" presStyleLbl="alignAccFollowNode1" presStyleIdx="2" presStyleCnt="4" custScaleX="127599" custScaleY="116955" custLinFactNeighborY="0">
        <dgm:presLayoutVars>
          <dgm:bulletEnabled val="1"/>
        </dgm:presLayoutVars>
      </dgm:prSet>
      <dgm:spPr/>
    </dgm:pt>
    <dgm:pt modelId="{2CCA8596-E95F-884D-9EA6-DA3105A8F917}" type="pres">
      <dgm:prSet presAssocID="{C4724F35-DE73-EB41-9737-F8F72A28EDFD}" presName="sp" presStyleCnt="0"/>
      <dgm:spPr/>
    </dgm:pt>
    <dgm:pt modelId="{5740BA1F-6D15-284D-9112-D7E10D419AE3}" type="pres">
      <dgm:prSet presAssocID="{439B7D36-33E2-984A-98EE-DE78A6EA2AC9}" presName="linNode" presStyleCnt="0"/>
      <dgm:spPr/>
    </dgm:pt>
    <dgm:pt modelId="{521E7CE8-8EE2-334C-BF3A-CF9587DD849C}" type="pres">
      <dgm:prSet presAssocID="{439B7D36-33E2-984A-98EE-DE78A6EA2AC9}" presName="parentText" presStyleLbl="node1" presStyleIdx="3" presStyleCnt="4" custScaleX="56272">
        <dgm:presLayoutVars>
          <dgm:chMax val="1"/>
          <dgm:bulletEnabled val="1"/>
        </dgm:presLayoutVars>
      </dgm:prSet>
      <dgm:spPr/>
    </dgm:pt>
    <dgm:pt modelId="{60255646-4694-A047-AEAC-57C34B20611C}" type="pres">
      <dgm:prSet presAssocID="{439B7D36-33E2-984A-98EE-DE78A6EA2AC9}" presName="descendantText" presStyleLbl="alignAccFollowNode1" presStyleIdx="3" presStyleCnt="4" custScaleX="122667" custLinFactNeighborY="0">
        <dgm:presLayoutVars>
          <dgm:bulletEnabled val="1"/>
        </dgm:presLayoutVars>
      </dgm:prSet>
      <dgm:spPr/>
    </dgm:pt>
  </dgm:ptLst>
  <dgm:cxnLst>
    <dgm:cxn modelId="{7FB18002-4E73-4032-A7D2-4F3C6546BB93}" type="presOf" srcId="{439B7D36-33E2-984A-98EE-DE78A6EA2AC9}" destId="{521E7CE8-8EE2-334C-BF3A-CF9587DD849C}" srcOrd="0" destOrd="0" presId="urn:microsoft.com/office/officeart/2005/8/layout/vList5"/>
    <dgm:cxn modelId="{59CC1209-CFDA-B145-8508-1093662798B4}" srcId="{A53F7BDB-A769-9844-9F97-8C0E47EF2B4E}" destId="{0FA1AE63-A024-D044-AEC7-6DEA9E395ABD}" srcOrd="0" destOrd="0" parTransId="{2401F7E8-E815-4842-9C13-FECA25F3B7FF}" sibTransId="{7C73C458-9F04-CF4E-9982-62BD07B8388C}"/>
    <dgm:cxn modelId="{2E651D12-BC3F-C447-B4B3-6117D7D95962}" srcId="{4640A27C-58D5-7B4F-B529-AED14B2376EE}" destId="{6681265B-B0A3-2646-B670-3492A529D310}" srcOrd="1" destOrd="0" parTransId="{180073D9-AE92-6E4F-B647-0E91F52C1BE3}" sibTransId="{0AEC94F8-FCBF-2741-86B9-AEA58BE6F9B4}"/>
    <dgm:cxn modelId="{899AFD15-FF47-AD47-ADB2-6228C100CCB3}" srcId="{B1F7A52B-9E4E-8446-B3B5-400C58ED0857}" destId="{F9A0C85F-C559-7248-9804-780A2975AE9D}" srcOrd="1" destOrd="0" parTransId="{F8733A5F-900E-C940-B2D7-EE03158E24DF}" sibTransId="{7CF09676-65CE-7C4D-8799-4B455E0DB3CE}"/>
    <dgm:cxn modelId="{DE948C1E-7F9A-4901-B66E-A8CE2D1B8C27}" type="presOf" srcId="{F9A0C85F-C559-7248-9804-780A2975AE9D}" destId="{07CAE3EB-2516-2D44-B35C-3A6CAF69673C}" srcOrd="0" destOrd="1" presId="urn:microsoft.com/office/officeart/2005/8/layout/vList5"/>
    <dgm:cxn modelId="{F30B4932-882E-E64A-9B46-0D0404AD38A4}" srcId="{A53F7BDB-A769-9844-9F97-8C0E47EF2B4E}" destId="{4640A27C-58D5-7B4F-B529-AED14B2376EE}" srcOrd="1" destOrd="0" parTransId="{1B2F5A4D-6CA2-0142-B12A-7E3935C4CA7F}" sibTransId="{86BAA62F-8AAD-5547-AD58-D4B80724431B}"/>
    <dgm:cxn modelId="{C313FC3A-74D9-0E45-A677-BE6E5EC6BCA6}" srcId="{B1F7A52B-9E4E-8446-B3B5-400C58ED0857}" destId="{DDA637AD-99AD-1D48-BE06-3FA966EE1285}" srcOrd="0" destOrd="0" parTransId="{0D75A694-BAB3-7F48-BCF4-C059D0247B2B}" sibTransId="{B6C03AA9-DE2B-7648-AADD-2F4FEE36ED8A}"/>
    <dgm:cxn modelId="{0557BA3F-1C44-4498-9996-F9154540F26D}" type="presOf" srcId="{2870CF79-4966-CC4D-9C49-518FF9A3AA4B}" destId="{D52D4EC2-7EFF-6D43-8D4E-4068FE8F343E}" srcOrd="0" destOrd="1" presId="urn:microsoft.com/office/officeart/2005/8/layout/vList5"/>
    <dgm:cxn modelId="{4FA49349-CA16-4083-B7B4-34356ACB0BDD}" type="presOf" srcId="{A12B0D4E-D948-F440-8D2B-60AD7C3101A2}" destId="{60255646-4694-A047-AEAC-57C34B20611C}" srcOrd="0" destOrd="0" presId="urn:microsoft.com/office/officeart/2005/8/layout/vList5"/>
    <dgm:cxn modelId="{0AC8B46E-4C9D-BB4B-9827-91C5A6C548E4}" srcId="{A53F7BDB-A769-9844-9F97-8C0E47EF2B4E}" destId="{B1F7A52B-9E4E-8446-B3B5-400C58ED0857}" srcOrd="2" destOrd="0" parTransId="{EB18B9F9-A31E-834D-AF21-F3F2E57021AC}" sibTransId="{C4724F35-DE73-EB41-9737-F8F72A28EDFD}"/>
    <dgm:cxn modelId="{DDD3E050-18BC-48C6-9853-3EBC38CE87C9}" type="presOf" srcId="{B75A1D92-8C86-574B-9108-A8318253D402}" destId="{D52D4EC2-7EFF-6D43-8D4E-4068FE8F343E}" srcOrd="0" destOrd="0" presId="urn:microsoft.com/office/officeart/2005/8/layout/vList5"/>
    <dgm:cxn modelId="{5B4EE251-3E61-6648-93BD-978E53A6E5F1}" srcId="{0FA1AE63-A024-D044-AEC7-6DEA9E395ABD}" destId="{2870CF79-4966-CC4D-9C49-518FF9A3AA4B}" srcOrd="1" destOrd="0" parTransId="{A3F57B21-4635-FF49-A0F2-B78B7EF4FDB4}" sibTransId="{7339152D-01A7-ED43-941A-CF3DD8C16195}"/>
    <dgm:cxn modelId="{32036852-B0F7-4688-B79C-70A8D0C2AC77}" type="presOf" srcId="{B1F7A52B-9E4E-8446-B3B5-400C58ED0857}" destId="{07A05249-BC96-694C-B6AE-C767B90A41D2}" srcOrd="0" destOrd="0" presId="urn:microsoft.com/office/officeart/2005/8/layout/vList5"/>
    <dgm:cxn modelId="{80638084-8BCA-E74D-87E6-BE5B65B38956}" srcId="{439B7D36-33E2-984A-98EE-DE78A6EA2AC9}" destId="{A12B0D4E-D948-F440-8D2B-60AD7C3101A2}" srcOrd="0" destOrd="0" parTransId="{5B229D42-1ABD-6B45-ACD8-0BCFC14FC7C4}" sibTransId="{F4BEFD7F-D127-B944-923D-2315F27371D0}"/>
    <dgm:cxn modelId="{457BF988-10C9-484B-B502-97D90E48012B}" type="presOf" srcId="{6681265B-B0A3-2646-B670-3492A529D310}" destId="{3B9D89C8-1557-9E46-9FF0-CD0E1E1B70E5}" srcOrd="0" destOrd="1" presId="urn:microsoft.com/office/officeart/2005/8/layout/vList5"/>
    <dgm:cxn modelId="{1254EC8E-0E2F-9449-AC3C-A5D5AF7221C9}" srcId="{A53F7BDB-A769-9844-9F97-8C0E47EF2B4E}" destId="{439B7D36-33E2-984A-98EE-DE78A6EA2AC9}" srcOrd="3" destOrd="0" parTransId="{CE7BFAF7-F8B1-1649-AC08-0D4EDD8A2138}" sibTransId="{DBF798C3-CDF6-7348-9595-030BD69488A7}"/>
    <dgm:cxn modelId="{87171B95-EC28-44B2-BACF-CA12C774AEE6}" type="presOf" srcId="{A53F7BDB-A769-9844-9F97-8C0E47EF2B4E}" destId="{57152AB5-A0FD-A942-9E6B-A5F36ECBE89A}" srcOrd="0" destOrd="0" presId="urn:microsoft.com/office/officeart/2005/8/layout/vList5"/>
    <dgm:cxn modelId="{702DD69C-8458-4F56-866C-FD52438F17C2}" type="presOf" srcId="{0FA1AE63-A024-D044-AEC7-6DEA9E395ABD}" destId="{306CFEEA-FA5C-1B45-867A-34DBB9B49266}" srcOrd="0" destOrd="0" presId="urn:microsoft.com/office/officeart/2005/8/layout/vList5"/>
    <dgm:cxn modelId="{59C63CAA-2B9C-4BE2-8042-886DD385D587}" srcId="{439B7D36-33E2-984A-98EE-DE78A6EA2AC9}" destId="{287CBAE1-D192-4245-8627-2C83223BDF96}" srcOrd="1" destOrd="0" parTransId="{2034DB43-030B-4BBF-A4E7-307B2EB29884}" sibTransId="{EBB1FA56-F5CA-42FE-ADCB-4DF416FC70B1}"/>
    <dgm:cxn modelId="{9FCB72B4-DDEE-4A52-AC8B-DCCF4281FEED}" type="presOf" srcId="{287CBAE1-D192-4245-8627-2C83223BDF96}" destId="{60255646-4694-A047-AEAC-57C34B20611C}" srcOrd="0" destOrd="1" presId="urn:microsoft.com/office/officeart/2005/8/layout/vList5"/>
    <dgm:cxn modelId="{F52ECFD0-6990-43AA-B734-2EE087E62EE1}" type="presOf" srcId="{DDA637AD-99AD-1D48-BE06-3FA966EE1285}" destId="{07CAE3EB-2516-2D44-B35C-3A6CAF69673C}" srcOrd="0" destOrd="0" presId="urn:microsoft.com/office/officeart/2005/8/layout/vList5"/>
    <dgm:cxn modelId="{122245D3-3E63-49EB-A842-BA66D7221402}" type="presOf" srcId="{6CE21088-F5A4-AC4A-9927-8F1DBE7091B1}" destId="{3B9D89C8-1557-9E46-9FF0-CD0E1E1B70E5}" srcOrd="0" destOrd="0" presId="urn:microsoft.com/office/officeart/2005/8/layout/vList5"/>
    <dgm:cxn modelId="{604AC0D3-4871-424F-8A29-03CFA762A8AA}" srcId="{4640A27C-58D5-7B4F-B529-AED14B2376EE}" destId="{6CE21088-F5A4-AC4A-9927-8F1DBE7091B1}" srcOrd="0" destOrd="0" parTransId="{95CAC850-F45E-FC4A-AC09-EEE7CD3A3309}" sibTransId="{9F85ACF2-B0C9-C449-89D9-A3730F11351B}"/>
    <dgm:cxn modelId="{1E33BEE0-A6AF-6F4A-AC25-2F965EFAECAE}" srcId="{0FA1AE63-A024-D044-AEC7-6DEA9E395ABD}" destId="{B75A1D92-8C86-574B-9108-A8318253D402}" srcOrd="0" destOrd="0" parTransId="{D016B269-8C0E-034D-833D-2EE7050FFA4B}" sibTransId="{A2062867-498B-8D4B-A70B-56447C3D4454}"/>
    <dgm:cxn modelId="{1A24CFF0-DF25-4EC5-9D3D-51686CA4FD68}" type="presOf" srcId="{4640A27C-58D5-7B4F-B529-AED14B2376EE}" destId="{785D6F68-5E78-C54F-B78D-57EE55611327}" srcOrd="0" destOrd="0" presId="urn:microsoft.com/office/officeart/2005/8/layout/vList5"/>
    <dgm:cxn modelId="{E2099569-FB85-4684-B8A2-557953D5BCDF}" type="presParOf" srcId="{57152AB5-A0FD-A942-9E6B-A5F36ECBE89A}" destId="{A46F49D8-3896-264D-A7B3-D8473F3BD01B}" srcOrd="0" destOrd="0" presId="urn:microsoft.com/office/officeart/2005/8/layout/vList5"/>
    <dgm:cxn modelId="{2F704BFF-447B-44CF-A921-D0DD171A4773}" type="presParOf" srcId="{A46F49D8-3896-264D-A7B3-D8473F3BD01B}" destId="{306CFEEA-FA5C-1B45-867A-34DBB9B49266}" srcOrd="0" destOrd="0" presId="urn:microsoft.com/office/officeart/2005/8/layout/vList5"/>
    <dgm:cxn modelId="{A7916439-FEE3-4239-A273-2FF771E1B223}" type="presParOf" srcId="{A46F49D8-3896-264D-A7B3-D8473F3BD01B}" destId="{D52D4EC2-7EFF-6D43-8D4E-4068FE8F343E}" srcOrd="1" destOrd="0" presId="urn:microsoft.com/office/officeart/2005/8/layout/vList5"/>
    <dgm:cxn modelId="{D200E5F9-A656-47CF-AA3D-7C02ADC0820B}" type="presParOf" srcId="{57152AB5-A0FD-A942-9E6B-A5F36ECBE89A}" destId="{13745B10-265B-FE4C-A20B-381C1B092DF1}" srcOrd="1" destOrd="0" presId="urn:microsoft.com/office/officeart/2005/8/layout/vList5"/>
    <dgm:cxn modelId="{0B7DEE50-BF5B-401E-8A1B-D11CABDBCB36}" type="presParOf" srcId="{57152AB5-A0FD-A942-9E6B-A5F36ECBE89A}" destId="{5AE38883-F2A7-8C49-AE40-A3C461D2C999}" srcOrd="2" destOrd="0" presId="urn:microsoft.com/office/officeart/2005/8/layout/vList5"/>
    <dgm:cxn modelId="{31C343B5-2C26-4BC0-983C-CFA0FB793023}" type="presParOf" srcId="{5AE38883-F2A7-8C49-AE40-A3C461D2C999}" destId="{785D6F68-5E78-C54F-B78D-57EE55611327}" srcOrd="0" destOrd="0" presId="urn:microsoft.com/office/officeart/2005/8/layout/vList5"/>
    <dgm:cxn modelId="{8E8AB086-C842-4B51-86E0-659714C34942}" type="presParOf" srcId="{5AE38883-F2A7-8C49-AE40-A3C461D2C999}" destId="{3B9D89C8-1557-9E46-9FF0-CD0E1E1B70E5}" srcOrd="1" destOrd="0" presId="urn:microsoft.com/office/officeart/2005/8/layout/vList5"/>
    <dgm:cxn modelId="{08132428-34DA-4659-ADB0-B3A7A4B5779B}" type="presParOf" srcId="{57152AB5-A0FD-A942-9E6B-A5F36ECBE89A}" destId="{A72E83FA-6700-274F-A4FA-DE6317C99587}" srcOrd="3" destOrd="0" presId="urn:microsoft.com/office/officeart/2005/8/layout/vList5"/>
    <dgm:cxn modelId="{B69B199E-E811-4C11-BFE7-97783952062C}" type="presParOf" srcId="{57152AB5-A0FD-A942-9E6B-A5F36ECBE89A}" destId="{D727E432-C11F-1D4D-BA25-24AF4451F93D}" srcOrd="4" destOrd="0" presId="urn:microsoft.com/office/officeart/2005/8/layout/vList5"/>
    <dgm:cxn modelId="{AD0A378A-AB7D-403B-81C8-A24D3D8597A8}" type="presParOf" srcId="{D727E432-C11F-1D4D-BA25-24AF4451F93D}" destId="{07A05249-BC96-694C-B6AE-C767B90A41D2}" srcOrd="0" destOrd="0" presId="urn:microsoft.com/office/officeart/2005/8/layout/vList5"/>
    <dgm:cxn modelId="{0C253B98-0053-4393-9B23-BD31EBF3C1B2}" type="presParOf" srcId="{D727E432-C11F-1D4D-BA25-24AF4451F93D}" destId="{07CAE3EB-2516-2D44-B35C-3A6CAF69673C}" srcOrd="1" destOrd="0" presId="urn:microsoft.com/office/officeart/2005/8/layout/vList5"/>
    <dgm:cxn modelId="{764315F9-C769-4762-91A4-6A2F24AC197B}" type="presParOf" srcId="{57152AB5-A0FD-A942-9E6B-A5F36ECBE89A}" destId="{2CCA8596-E95F-884D-9EA6-DA3105A8F917}" srcOrd="5" destOrd="0" presId="urn:microsoft.com/office/officeart/2005/8/layout/vList5"/>
    <dgm:cxn modelId="{0A8775C4-DAF0-4D37-9823-92F85CB8F77E}" type="presParOf" srcId="{57152AB5-A0FD-A942-9E6B-A5F36ECBE89A}" destId="{5740BA1F-6D15-284D-9112-D7E10D419AE3}" srcOrd="6" destOrd="0" presId="urn:microsoft.com/office/officeart/2005/8/layout/vList5"/>
    <dgm:cxn modelId="{06257854-2295-4978-85B9-1050C11C37B3}" type="presParOf" srcId="{5740BA1F-6D15-284D-9112-D7E10D419AE3}" destId="{521E7CE8-8EE2-334C-BF3A-CF9587DD849C}" srcOrd="0" destOrd="0" presId="urn:microsoft.com/office/officeart/2005/8/layout/vList5"/>
    <dgm:cxn modelId="{41A7170A-352D-42AC-B62D-F36231CC7C8A}" type="presParOf" srcId="{5740BA1F-6D15-284D-9112-D7E10D419AE3}" destId="{60255646-4694-A047-AEAC-57C34B20611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014F546-CA61-4E20-838D-61F3D80435C1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507F6F0-ECF9-4BB6-8D66-7D633E35B604}">
      <dgm:prSet phldrT="[文字]" custT="1"/>
      <dgm:spPr>
        <a:solidFill>
          <a:srgbClr val="FFFFCC"/>
        </a:solidFill>
      </dgm:spPr>
      <dgm:t>
        <a:bodyPr/>
        <a:lstStyle/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endParaRPr lang="en-US" altLang="zh-TW" sz="1800" b="1" dirty="0"/>
        </a:p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endParaRPr lang="en-US" altLang="zh-TW" sz="1800" b="1" dirty="0">
            <a:solidFill>
              <a:sysClr val="windowText" lastClr="000000"/>
            </a:solidFill>
          </a:endParaRPr>
        </a:p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dirty="0">
              <a:solidFill>
                <a:sysClr val="windowText" lastClr="000000"/>
              </a:solidFill>
            </a:rPr>
            <a:t>國文  社會</a:t>
          </a:r>
          <a:endParaRPr lang="en-US" altLang="zh-TW" sz="1800" b="1" dirty="0">
            <a:solidFill>
              <a:sysClr val="windowText" lastClr="000000"/>
            </a:solidFill>
          </a:endParaRPr>
        </a:p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r>
            <a:rPr lang="en-US" altLang="zh-TW" sz="1800" b="1" dirty="0">
              <a:solidFill>
                <a:srgbClr val="FF9900"/>
              </a:solidFill>
            </a:rPr>
            <a:t>ORID</a:t>
          </a:r>
          <a:r>
            <a:rPr lang="zh-TW" altLang="en-US" sz="1800" b="1" dirty="0">
              <a:solidFill>
                <a:sysClr val="windowText" lastClr="000000"/>
              </a:solidFill>
            </a:rPr>
            <a:t> 圖象組織</a:t>
          </a:r>
          <a:endParaRPr lang="en-US" altLang="zh-TW" sz="1800" b="1" dirty="0">
            <a:solidFill>
              <a:sysClr val="windowText" lastClr="000000"/>
            </a:solidFill>
          </a:endParaRPr>
        </a:p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dirty="0">
              <a:solidFill>
                <a:srgbClr val="FF0000"/>
              </a:solidFill>
            </a:rPr>
            <a:t>心智圖</a:t>
          </a:r>
          <a:r>
            <a:rPr lang="zh-TW" altLang="en-US" sz="1800" b="1" dirty="0">
              <a:solidFill>
                <a:sysClr val="windowText" lastClr="000000"/>
              </a:solidFill>
            </a:rPr>
            <a:t> </a:t>
          </a:r>
          <a:r>
            <a:rPr lang="zh-TW" altLang="en-US" sz="1800" b="1" dirty="0">
              <a:solidFill>
                <a:srgbClr val="FF9900"/>
              </a:solidFill>
            </a:rPr>
            <a:t>圖表</a:t>
          </a:r>
          <a:r>
            <a:rPr lang="zh-TW" altLang="en-US" sz="1800" b="1" dirty="0">
              <a:solidFill>
                <a:sysClr val="windowText" lastClr="000000"/>
              </a:solidFill>
            </a:rPr>
            <a:t>應用</a:t>
          </a:r>
          <a:endParaRPr lang="en-US" altLang="zh-TW" sz="1800" b="1" dirty="0">
            <a:solidFill>
              <a:sysClr val="windowText" lastClr="000000"/>
            </a:solidFill>
          </a:endParaRPr>
        </a:p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endParaRPr lang="en-US" altLang="zh-TW" sz="1800" b="1" dirty="0">
            <a:solidFill>
              <a:sysClr val="windowText" lastClr="000000"/>
            </a:solidFill>
          </a:endParaRPr>
        </a:p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endParaRPr lang="zh-TW" altLang="en-US" sz="1800" b="1" dirty="0"/>
        </a:p>
      </dgm:t>
    </dgm:pt>
    <dgm:pt modelId="{8E563111-4412-4B3B-895D-9B201936F7BD}" type="parTrans" cxnId="{E686C81F-C51F-430A-A2AC-640E51BE15FB}">
      <dgm:prSet/>
      <dgm:spPr/>
      <dgm:t>
        <a:bodyPr/>
        <a:lstStyle/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endParaRPr lang="zh-TW" altLang="en-US" sz="1800" b="1"/>
        </a:p>
      </dgm:t>
    </dgm:pt>
    <dgm:pt modelId="{E6418392-105C-4507-9296-0D830821C37E}" type="sibTrans" cxnId="{E686C81F-C51F-430A-A2AC-640E51BE15FB}">
      <dgm:prSet/>
      <dgm:spPr/>
      <dgm:t>
        <a:bodyPr/>
        <a:lstStyle/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endParaRPr lang="zh-TW" altLang="en-US" sz="1800" b="1"/>
        </a:p>
      </dgm:t>
    </dgm:pt>
    <dgm:pt modelId="{6B3076BD-BE13-49DB-A717-C6C013233B1E}">
      <dgm:prSet phldrT="[文字]" custT="1"/>
      <dgm:spPr>
        <a:solidFill>
          <a:srgbClr val="FFFFCC"/>
        </a:solidFill>
      </dgm:spPr>
      <dgm:t>
        <a:bodyPr/>
        <a:lstStyle/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r>
            <a:rPr lang="zh-TW" altLang="en-US" sz="2000" b="1" dirty="0">
              <a:solidFill>
                <a:schemeClr val="tx1"/>
              </a:solidFill>
            </a:rPr>
            <a:t>藝文  綜合</a:t>
          </a:r>
          <a:endParaRPr lang="en-US" altLang="zh-TW" sz="2000" b="1" dirty="0">
            <a:solidFill>
              <a:schemeClr val="tx1"/>
            </a:solidFill>
          </a:endParaRPr>
        </a:p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r>
            <a:rPr lang="zh-TW" altLang="en-US" sz="2000" b="1" dirty="0">
              <a:solidFill>
                <a:schemeClr val="tx1"/>
              </a:solidFill>
            </a:rPr>
            <a:t>閱讀理解</a:t>
          </a:r>
          <a:endParaRPr lang="en-US" altLang="zh-TW" sz="2000" b="1" dirty="0">
            <a:solidFill>
              <a:schemeClr val="tx1"/>
            </a:solidFill>
          </a:endParaRPr>
        </a:p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r>
            <a:rPr lang="zh-TW" altLang="en-US" sz="2000" b="1" dirty="0">
              <a:solidFill>
                <a:srgbClr val="FF9900"/>
              </a:solidFill>
            </a:rPr>
            <a:t>統整</a:t>
          </a:r>
          <a:r>
            <a:rPr lang="zh-TW" altLang="en-US" sz="2000" b="1" dirty="0">
              <a:solidFill>
                <a:schemeClr val="tx1"/>
              </a:solidFill>
            </a:rPr>
            <a:t>與</a:t>
          </a:r>
          <a:r>
            <a:rPr lang="zh-TW" altLang="en-US" sz="2000" b="1" dirty="0">
              <a:solidFill>
                <a:srgbClr val="FF9900"/>
              </a:solidFill>
            </a:rPr>
            <a:t>評估</a:t>
          </a:r>
        </a:p>
      </dgm:t>
    </dgm:pt>
    <dgm:pt modelId="{AEA9847C-31FF-4D8C-9092-1E4ADC54223D}" type="parTrans" cxnId="{DC2FE0F2-77A4-4CA5-923C-989449206831}">
      <dgm:prSet/>
      <dgm:spPr/>
      <dgm:t>
        <a:bodyPr/>
        <a:lstStyle/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endParaRPr lang="zh-TW" altLang="en-US" sz="1800" b="1"/>
        </a:p>
      </dgm:t>
    </dgm:pt>
    <dgm:pt modelId="{CFD0C155-5B03-4CA2-BCED-EFF98C14EE93}" type="sibTrans" cxnId="{DC2FE0F2-77A4-4CA5-923C-989449206831}">
      <dgm:prSet/>
      <dgm:spPr/>
      <dgm:t>
        <a:bodyPr/>
        <a:lstStyle/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endParaRPr lang="zh-TW" altLang="en-US" sz="1800" b="1"/>
        </a:p>
      </dgm:t>
    </dgm:pt>
    <dgm:pt modelId="{D9A7B373-B9CB-4B4C-B9B6-C7C135EC5A74}">
      <dgm:prSet phldrT="[文字]" custT="1"/>
      <dgm:spPr>
        <a:solidFill>
          <a:srgbClr val="FFFFCC"/>
        </a:solidFill>
      </dgm:spPr>
      <dgm:t>
        <a:bodyPr/>
        <a:lstStyle/>
        <a:p>
          <a:pPr defTabSz="800100">
            <a:lnSpc>
              <a:spcPts val="2600"/>
            </a:lnSpc>
            <a:spcBef>
              <a:spcPts val="0"/>
            </a:spcBef>
            <a:spcAft>
              <a:spcPts val="0"/>
            </a:spcAft>
          </a:pPr>
          <a:endParaRPr lang="en-US" altLang="zh-TW" sz="1800" b="1" dirty="0">
            <a:solidFill>
              <a:srgbClr val="000000"/>
            </a:solidFill>
          </a:endParaRPr>
        </a:p>
        <a:p>
          <a:pPr defTabSz="800100">
            <a:lnSpc>
              <a:spcPts val="26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dirty="0">
              <a:solidFill>
                <a:srgbClr val="000000"/>
              </a:solidFill>
            </a:rPr>
            <a:t>健體  自然</a:t>
          </a:r>
          <a:endParaRPr lang="en-US" altLang="zh-TW" sz="1800" b="1" dirty="0">
            <a:solidFill>
              <a:srgbClr val="000000"/>
            </a:solidFill>
          </a:endParaRPr>
        </a:p>
        <a:p>
          <a:pPr marL="0" marR="0" indent="0" defTabSz="914400" eaLnBrk="1" fontAlgn="auto" latinLnBrk="0" hangingPunct="1">
            <a:lnSpc>
              <a:spcPts val="26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000" b="1" dirty="0">
              <a:solidFill>
                <a:srgbClr val="FF9900"/>
              </a:solidFill>
            </a:rPr>
            <a:t>問題解決</a:t>
          </a:r>
          <a:r>
            <a:rPr lang="zh-TW" altLang="en-US" sz="2000" b="1" dirty="0">
              <a:solidFill>
                <a:srgbClr val="000000"/>
              </a:solidFill>
            </a:rPr>
            <a:t>模式</a:t>
          </a:r>
          <a:endParaRPr lang="en-US" altLang="zh-TW" sz="2000" b="1" dirty="0">
            <a:solidFill>
              <a:srgbClr val="000000"/>
            </a:solidFill>
          </a:endParaRPr>
        </a:p>
        <a:p>
          <a:pPr marL="0" marR="0" indent="0" defTabSz="914400" eaLnBrk="1" fontAlgn="auto" latinLnBrk="0" hangingPunct="1">
            <a:lnSpc>
              <a:spcPts val="26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000" b="1" dirty="0" err="1">
              <a:solidFill>
                <a:srgbClr val="FF9900"/>
              </a:solidFill>
            </a:rPr>
            <a:t>KWLQ</a:t>
          </a:r>
          <a:r>
            <a:rPr lang="zh-TW" altLang="en-US" sz="2000" b="1" dirty="0">
              <a:solidFill>
                <a:srgbClr val="FF9900"/>
              </a:solidFill>
            </a:rPr>
            <a:t> 觀點法</a:t>
          </a:r>
          <a:endParaRPr lang="en-US" altLang="zh-TW" sz="2000" b="1" dirty="0">
            <a:solidFill>
              <a:srgbClr val="FF9900"/>
            </a:solidFill>
          </a:endParaRPr>
        </a:p>
        <a:p>
          <a:pPr defTabSz="800100">
            <a:lnSpc>
              <a:spcPts val="2600"/>
            </a:lnSpc>
            <a:spcBef>
              <a:spcPts val="0"/>
            </a:spcBef>
            <a:spcAft>
              <a:spcPts val="0"/>
            </a:spcAft>
          </a:pPr>
          <a:endParaRPr lang="zh-TW" altLang="en-US" sz="2000" b="1" dirty="0">
            <a:solidFill>
              <a:srgbClr val="000000"/>
            </a:solidFill>
          </a:endParaRPr>
        </a:p>
      </dgm:t>
    </dgm:pt>
    <dgm:pt modelId="{3B204CF5-C146-45E7-81FF-83C94A12C14C}" type="parTrans" cxnId="{9E6DC840-0C0D-46EC-A79A-9A736C8D5B28}">
      <dgm:prSet/>
      <dgm:spPr/>
      <dgm:t>
        <a:bodyPr/>
        <a:lstStyle/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endParaRPr lang="zh-TW" altLang="en-US" sz="1800" b="1"/>
        </a:p>
      </dgm:t>
    </dgm:pt>
    <dgm:pt modelId="{6B9E9B66-1575-4155-92B2-F61198FBEA1C}" type="sibTrans" cxnId="{9E6DC840-0C0D-46EC-A79A-9A736C8D5B28}">
      <dgm:prSet/>
      <dgm:spPr/>
      <dgm:t>
        <a:bodyPr/>
        <a:lstStyle/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endParaRPr lang="zh-TW" altLang="en-US" sz="1800" b="1"/>
        </a:p>
      </dgm:t>
    </dgm:pt>
    <dgm:pt modelId="{DCCF1CF7-1BFA-4C0C-A1D8-6441F1E3E54E}">
      <dgm:prSet phldrT="[文字]" custT="1"/>
      <dgm:spPr>
        <a:solidFill>
          <a:srgbClr val="FFFFCC"/>
        </a:solidFill>
      </dgm:spPr>
      <dgm:t>
        <a:bodyPr/>
        <a:lstStyle/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r>
            <a:rPr lang="zh-TW" altLang="en-US" sz="2000" b="1" dirty="0">
              <a:solidFill>
                <a:srgbClr val="000000"/>
              </a:solidFill>
            </a:rPr>
            <a:t>科技  </a:t>
          </a:r>
          <a:endParaRPr lang="en-US" altLang="zh-TW" sz="2000" b="1" dirty="0">
            <a:solidFill>
              <a:srgbClr val="000000"/>
            </a:solidFill>
          </a:endParaRPr>
        </a:p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r>
            <a:rPr lang="zh-TW" altLang="en-US" sz="2000" b="1" dirty="0">
              <a:solidFill>
                <a:schemeClr val="tx2"/>
              </a:solidFill>
            </a:rPr>
            <a:t>思辨能力</a:t>
          </a:r>
          <a:endParaRPr lang="en-US" altLang="zh-TW" sz="2000" b="1" dirty="0">
            <a:solidFill>
              <a:schemeClr val="tx2"/>
            </a:solidFill>
          </a:endParaRPr>
        </a:p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r>
            <a:rPr lang="zh-TW" altLang="en-US" sz="1800" b="1" dirty="0">
              <a:solidFill>
                <a:schemeClr val="tx2"/>
              </a:solidFill>
            </a:rPr>
            <a:t>數位閱讀歷程</a:t>
          </a:r>
        </a:p>
      </dgm:t>
    </dgm:pt>
    <dgm:pt modelId="{05C7F9CD-E27C-477E-AC12-7AF0235A3363}" type="parTrans" cxnId="{8529E0F0-20E2-47AA-8EA1-449A4852A3AD}">
      <dgm:prSet/>
      <dgm:spPr/>
      <dgm:t>
        <a:bodyPr/>
        <a:lstStyle/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endParaRPr lang="zh-TW" altLang="en-US" sz="1800" b="1"/>
        </a:p>
      </dgm:t>
    </dgm:pt>
    <dgm:pt modelId="{AF1B65CE-F045-425D-98B9-45AD39FFF9FD}" type="sibTrans" cxnId="{8529E0F0-20E2-47AA-8EA1-449A4852A3AD}">
      <dgm:prSet/>
      <dgm:spPr/>
      <dgm:t>
        <a:bodyPr/>
        <a:lstStyle/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endParaRPr lang="zh-TW" altLang="en-US" sz="1800" b="1"/>
        </a:p>
      </dgm:t>
    </dgm:pt>
    <dgm:pt modelId="{FA14CDB0-7609-40FD-831A-F006DD8A7CE0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endParaRPr lang="en-US" altLang="zh-TW" sz="2000" b="1" dirty="0">
            <a:solidFill>
              <a:schemeClr val="tx1"/>
            </a:solidFill>
          </a:endParaRPr>
        </a:p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r>
            <a:rPr lang="zh-TW" altLang="en-US" sz="2000" b="1" dirty="0">
              <a:solidFill>
                <a:schemeClr val="tx1"/>
              </a:solidFill>
            </a:rPr>
            <a:t>國文  自然</a:t>
          </a:r>
          <a:endParaRPr lang="en-US" altLang="zh-TW" sz="2000" b="1" dirty="0">
            <a:solidFill>
              <a:schemeClr val="tx1"/>
            </a:solidFill>
          </a:endParaRPr>
        </a:p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r>
            <a:rPr lang="zh-TW" altLang="en-US" sz="2000" b="1" dirty="0">
              <a:solidFill>
                <a:schemeClr val="tx1"/>
              </a:solidFill>
            </a:rPr>
            <a:t>閱讀理解</a:t>
          </a:r>
          <a:endParaRPr lang="en-US" altLang="zh-TW" sz="2000" b="1" dirty="0">
            <a:solidFill>
              <a:schemeClr val="tx1"/>
            </a:solidFill>
          </a:endParaRPr>
        </a:p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r>
            <a:rPr lang="zh-TW" altLang="en-US" sz="2000" b="1" dirty="0">
              <a:solidFill>
                <a:srgbClr val="FF9900"/>
              </a:solidFill>
            </a:rPr>
            <a:t>推論</a:t>
          </a:r>
          <a:r>
            <a:rPr lang="zh-TW" altLang="en-US" sz="2000" b="1" dirty="0">
              <a:solidFill>
                <a:schemeClr val="tx1"/>
              </a:solidFill>
            </a:rPr>
            <a:t>與</a:t>
          </a:r>
          <a:r>
            <a:rPr lang="zh-TW" altLang="en-US" sz="2000" b="1" dirty="0">
              <a:solidFill>
                <a:srgbClr val="FF9900"/>
              </a:solidFill>
            </a:rPr>
            <a:t>聯結 </a:t>
          </a:r>
          <a:endParaRPr lang="en-US" altLang="zh-TW" sz="2000" b="1" dirty="0">
            <a:solidFill>
              <a:srgbClr val="FF9900"/>
            </a:solidFill>
          </a:endParaRPr>
        </a:p>
      </dgm:t>
    </dgm:pt>
    <dgm:pt modelId="{BB89DA3B-483B-4BBB-B1CF-E2AA86299BD1}" type="parTrans" cxnId="{E1C04A12-D5B0-4636-9C1C-76C4273AE1E8}">
      <dgm:prSet/>
      <dgm:spPr/>
      <dgm:t>
        <a:bodyPr/>
        <a:lstStyle/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endParaRPr lang="zh-TW" altLang="en-US" sz="1800" b="1"/>
        </a:p>
      </dgm:t>
    </dgm:pt>
    <dgm:pt modelId="{933294D2-D1A1-401C-9896-36D5210B8B18}" type="sibTrans" cxnId="{E1C04A12-D5B0-4636-9C1C-76C4273AE1E8}">
      <dgm:prSet/>
      <dgm:spPr/>
      <dgm:t>
        <a:bodyPr/>
        <a:lstStyle/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endParaRPr lang="zh-TW" altLang="en-US" sz="1800" b="1"/>
        </a:p>
      </dgm:t>
    </dgm:pt>
    <dgm:pt modelId="{C67D95D4-7A35-4B50-9FD1-2CB5E4C53DE6}">
      <dgm:prSet phldrT="[文字]" custT="1"/>
      <dgm:spPr>
        <a:solidFill>
          <a:srgbClr val="FFFFCC"/>
        </a:solidFill>
      </dgm:spPr>
      <dgm:t>
        <a:bodyPr/>
        <a:lstStyle/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r>
            <a:rPr lang="zh-TW" altLang="en-US" sz="2000" b="1" dirty="0">
              <a:solidFill>
                <a:schemeClr val="tx1"/>
              </a:solidFill>
            </a:rPr>
            <a:t>數學  英語 </a:t>
          </a:r>
          <a:endParaRPr lang="en-US" altLang="zh-TW" sz="2000" b="1" dirty="0">
            <a:solidFill>
              <a:schemeClr val="tx1"/>
            </a:solidFill>
          </a:endParaRPr>
        </a:p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r>
            <a:rPr lang="zh-TW" altLang="en-US" sz="2000" b="1" dirty="0">
              <a:solidFill>
                <a:schemeClr val="tx1"/>
              </a:solidFill>
            </a:rPr>
            <a:t>閱讀理解</a:t>
          </a:r>
          <a:endParaRPr lang="en-US" altLang="zh-TW" sz="2000" b="1" dirty="0">
            <a:solidFill>
              <a:schemeClr val="tx1"/>
            </a:solidFill>
          </a:endParaRPr>
        </a:p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r>
            <a:rPr lang="zh-TW" altLang="en-US" sz="2000" b="1" dirty="0">
              <a:solidFill>
                <a:srgbClr val="FF9900"/>
              </a:solidFill>
            </a:rPr>
            <a:t>猜測</a:t>
          </a:r>
          <a:r>
            <a:rPr lang="zh-TW" altLang="en-US" sz="2000" b="1" dirty="0">
              <a:solidFill>
                <a:schemeClr val="tx1"/>
              </a:solidFill>
            </a:rPr>
            <a:t>與</a:t>
          </a:r>
          <a:r>
            <a:rPr lang="zh-TW" altLang="en-US" sz="2000" b="1" dirty="0">
              <a:solidFill>
                <a:srgbClr val="FF9900"/>
              </a:solidFill>
            </a:rPr>
            <a:t>提問</a:t>
          </a:r>
        </a:p>
      </dgm:t>
    </dgm:pt>
    <dgm:pt modelId="{49C8DE13-7B38-4D3B-9194-B43F1499D4E4}" type="sibTrans" cxnId="{D4647A8C-EEFA-4E9B-94D4-F2685C3E4396}">
      <dgm:prSet/>
      <dgm:spPr/>
      <dgm:t>
        <a:bodyPr/>
        <a:lstStyle/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endParaRPr lang="zh-TW" altLang="en-US" sz="1800" b="1"/>
        </a:p>
      </dgm:t>
    </dgm:pt>
    <dgm:pt modelId="{D0F06616-B568-4A5B-88FE-0AE4928E4F0D}" type="parTrans" cxnId="{D4647A8C-EEFA-4E9B-94D4-F2685C3E4396}">
      <dgm:prSet/>
      <dgm:spPr/>
      <dgm:t>
        <a:bodyPr/>
        <a:lstStyle/>
        <a:p>
          <a:pPr>
            <a:lnSpc>
              <a:spcPts val="2600"/>
            </a:lnSpc>
            <a:spcBef>
              <a:spcPts val="0"/>
            </a:spcBef>
            <a:spcAft>
              <a:spcPts val="0"/>
            </a:spcAft>
          </a:pPr>
          <a:endParaRPr lang="zh-TW" altLang="en-US" sz="1800" b="1"/>
        </a:p>
      </dgm:t>
    </dgm:pt>
    <dgm:pt modelId="{68F3CE94-253A-4444-A645-32C21CAEBFB3}" type="pres">
      <dgm:prSet presAssocID="{3014F546-CA61-4E20-838D-61F3D80435C1}" presName="diagram" presStyleCnt="0">
        <dgm:presLayoutVars>
          <dgm:dir/>
          <dgm:resizeHandles val="exact"/>
        </dgm:presLayoutVars>
      </dgm:prSet>
      <dgm:spPr/>
    </dgm:pt>
    <dgm:pt modelId="{0511A00C-08A2-402C-A716-5AECF224AAE1}" type="pres">
      <dgm:prSet presAssocID="{1507F6F0-ECF9-4BB6-8D66-7D633E35B604}" presName="node" presStyleLbl="node1" presStyleIdx="0" presStyleCnt="6" custScaleX="98670" custScaleY="102707" custLinFactNeighborX="1838" custLinFactNeighborY="-42050">
        <dgm:presLayoutVars>
          <dgm:bulletEnabled val="1"/>
        </dgm:presLayoutVars>
      </dgm:prSet>
      <dgm:spPr/>
    </dgm:pt>
    <dgm:pt modelId="{A5093DA7-A679-49C0-9A0D-CDF0AEDAE773}" type="pres">
      <dgm:prSet presAssocID="{E6418392-105C-4507-9296-0D830821C37E}" presName="sibTrans" presStyleCnt="0"/>
      <dgm:spPr/>
    </dgm:pt>
    <dgm:pt modelId="{15A424ED-5391-48FA-8919-E9114F4CB945}" type="pres">
      <dgm:prSet presAssocID="{C67D95D4-7A35-4B50-9FD1-2CB5E4C53DE6}" presName="node" presStyleLbl="node1" presStyleIdx="1" presStyleCnt="6" custScaleX="114256" custScaleY="104023" custLinFactNeighborX="-3316" custLinFactNeighborY="-44886">
        <dgm:presLayoutVars>
          <dgm:bulletEnabled val="1"/>
        </dgm:presLayoutVars>
      </dgm:prSet>
      <dgm:spPr/>
    </dgm:pt>
    <dgm:pt modelId="{173670F7-C1DD-44AF-AC69-8716241DA9D6}" type="pres">
      <dgm:prSet presAssocID="{49C8DE13-7B38-4D3B-9194-B43F1499D4E4}" presName="sibTrans" presStyleCnt="0"/>
      <dgm:spPr/>
    </dgm:pt>
    <dgm:pt modelId="{39C2671E-05B4-4EA1-A9F8-EDD7D414381C}" type="pres">
      <dgm:prSet presAssocID="{6B3076BD-BE13-49DB-A717-C6C013233B1E}" presName="node" presStyleLbl="node1" presStyleIdx="2" presStyleCnt="6" custScaleX="92582" custScaleY="103494" custLinFactY="70541" custLinFactNeighborX="2407" custLinFactNeighborY="100000">
        <dgm:presLayoutVars>
          <dgm:bulletEnabled val="1"/>
        </dgm:presLayoutVars>
      </dgm:prSet>
      <dgm:spPr/>
    </dgm:pt>
    <dgm:pt modelId="{FA345BD7-ED44-4D4A-8E09-C27560D4CB99}" type="pres">
      <dgm:prSet presAssocID="{CFD0C155-5B03-4CA2-BCED-EFF98C14EE93}" presName="sibTrans" presStyleCnt="0"/>
      <dgm:spPr/>
    </dgm:pt>
    <dgm:pt modelId="{1038B5F3-7A96-4544-AEA2-3DAE2EFE3C82}" type="pres">
      <dgm:prSet presAssocID="{D9A7B373-B9CB-4B4C-B9B6-C7C135EC5A74}" presName="node" presStyleLbl="node1" presStyleIdx="3" presStyleCnt="6" custAng="0" custScaleX="104929" custScaleY="110602" custLinFactNeighborX="4334" custLinFactNeighborY="37690">
        <dgm:presLayoutVars>
          <dgm:bulletEnabled val="1"/>
        </dgm:presLayoutVars>
      </dgm:prSet>
      <dgm:spPr/>
    </dgm:pt>
    <dgm:pt modelId="{A032C0DE-A2E8-41C0-A80E-104A78747108}" type="pres">
      <dgm:prSet presAssocID="{6B9E9B66-1575-4155-92B2-F61198FBEA1C}" presName="sibTrans" presStyleCnt="0"/>
      <dgm:spPr/>
    </dgm:pt>
    <dgm:pt modelId="{3302BEB9-6771-4D60-98D3-B73C5D6D5472}" type="pres">
      <dgm:prSet presAssocID="{DCCF1CF7-1BFA-4C0C-A1D8-6441F1E3E54E}" presName="node" presStyleLbl="node1" presStyleIdx="4" presStyleCnt="6" custScaleX="103388" custScaleY="120956" custLinFactX="11094" custLinFactNeighborX="100000" custLinFactNeighborY="-71734">
        <dgm:presLayoutVars>
          <dgm:bulletEnabled val="1"/>
        </dgm:presLayoutVars>
      </dgm:prSet>
      <dgm:spPr/>
    </dgm:pt>
    <dgm:pt modelId="{B9B4F4C4-F84C-45C5-A219-40082B5D7F39}" type="pres">
      <dgm:prSet presAssocID="{AF1B65CE-F045-425D-98B9-45AD39FFF9FD}" presName="sibTrans" presStyleCnt="0"/>
      <dgm:spPr/>
    </dgm:pt>
    <dgm:pt modelId="{2F3C0C25-C058-48EA-B590-4D4E04DB7E05}" type="pres">
      <dgm:prSet presAssocID="{FA14CDB0-7609-40FD-831A-F006DD8A7CE0}" presName="node" presStyleLbl="node1" presStyleIdx="5" presStyleCnt="6" custScaleX="101966" custScaleY="121963" custLinFactX="-9082" custLinFactNeighborX="-100000" custLinFactNeighborY="37914">
        <dgm:presLayoutVars>
          <dgm:bulletEnabled val="1"/>
        </dgm:presLayoutVars>
      </dgm:prSet>
      <dgm:spPr/>
    </dgm:pt>
  </dgm:ptLst>
  <dgm:cxnLst>
    <dgm:cxn modelId="{E1C04A12-D5B0-4636-9C1C-76C4273AE1E8}" srcId="{3014F546-CA61-4E20-838D-61F3D80435C1}" destId="{FA14CDB0-7609-40FD-831A-F006DD8A7CE0}" srcOrd="5" destOrd="0" parTransId="{BB89DA3B-483B-4BBB-B1CF-E2AA86299BD1}" sibTransId="{933294D2-D1A1-401C-9896-36D5210B8B18}"/>
    <dgm:cxn modelId="{E686C81F-C51F-430A-A2AC-640E51BE15FB}" srcId="{3014F546-CA61-4E20-838D-61F3D80435C1}" destId="{1507F6F0-ECF9-4BB6-8D66-7D633E35B604}" srcOrd="0" destOrd="0" parTransId="{8E563111-4412-4B3B-895D-9B201936F7BD}" sibTransId="{E6418392-105C-4507-9296-0D830821C37E}"/>
    <dgm:cxn modelId="{1F86F824-2655-4810-AF50-F42DC1B91536}" type="presOf" srcId="{DCCF1CF7-1BFA-4C0C-A1D8-6441F1E3E54E}" destId="{3302BEB9-6771-4D60-98D3-B73C5D6D5472}" srcOrd="0" destOrd="0" presId="urn:microsoft.com/office/officeart/2005/8/layout/default#1"/>
    <dgm:cxn modelId="{50E20B3D-5A8F-48E6-BB16-66B46AE546EF}" type="presOf" srcId="{FA14CDB0-7609-40FD-831A-F006DD8A7CE0}" destId="{2F3C0C25-C058-48EA-B590-4D4E04DB7E05}" srcOrd="0" destOrd="0" presId="urn:microsoft.com/office/officeart/2005/8/layout/default#1"/>
    <dgm:cxn modelId="{9E6DC840-0C0D-46EC-A79A-9A736C8D5B28}" srcId="{3014F546-CA61-4E20-838D-61F3D80435C1}" destId="{D9A7B373-B9CB-4B4C-B9B6-C7C135EC5A74}" srcOrd="3" destOrd="0" parTransId="{3B204CF5-C146-45E7-81FF-83C94A12C14C}" sibTransId="{6B9E9B66-1575-4155-92B2-F61198FBEA1C}"/>
    <dgm:cxn modelId="{8D9DF25C-B01A-41F0-81F4-6DE523AF3A74}" type="presOf" srcId="{C67D95D4-7A35-4B50-9FD1-2CB5E4C53DE6}" destId="{15A424ED-5391-48FA-8919-E9114F4CB945}" srcOrd="0" destOrd="0" presId="urn:microsoft.com/office/officeart/2005/8/layout/default#1"/>
    <dgm:cxn modelId="{D4647A8C-EEFA-4E9B-94D4-F2685C3E4396}" srcId="{3014F546-CA61-4E20-838D-61F3D80435C1}" destId="{C67D95D4-7A35-4B50-9FD1-2CB5E4C53DE6}" srcOrd="1" destOrd="0" parTransId="{D0F06616-B568-4A5B-88FE-0AE4928E4F0D}" sibTransId="{49C8DE13-7B38-4D3B-9194-B43F1499D4E4}"/>
    <dgm:cxn modelId="{71A9DA90-5387-4443-B971-E15135FB6B9E}" type="presOf" srcId="{D9A7B373-B9CB-4B4C-B9B6-C7C135EC5A74}" destId="{1038B5F3-7A96-4544-AEA2-3DAE2EFE3C82}" srcOrd="0" destOrd="0" presId="urn:microsoft.com/office/officeart/2005/8/layout/default#1"/>
    <dgm:cxn modelId="{615EB598-DD19-4F8F-9B21-BB726417C6CE}" type="presOf" srcId="{1507F6F0-ECF9-4BB6-8D66-7D633E35B604}" destId="{0511A00C-08A2-402C-A716-5AECF224AAE1}" srcOrd="0" destOrd="0" presId="urn:microsoft.com/office/officeart/2005/8/layout/default#1"/>
    <dgm:cxn modelId="{0ED633B8-14AC-4F55-BD7E-0815C67B4AD9}" type="presOf" srcId="{3014F546-CA61-4E20-838D-61F3D80435C1}" destId="{68F3CE94-253A-4444-A645-32C21CAEBFB3}" srcOrd="0" destOrd="0" presId="urn:microsoft.com/office/officeart/2005/8/layout/default#1"/>
    <dgm:cxn modelId="{91307DD2-1D9D-4B77-86F8-68EA05E01B78}" type="presOf" srcId="{6B3076BD-BE13-49DB-A717-C6C013233B1E}" destId="{39C2671E-05B4-4EA1-A9F8-EDD7D414381C}" srcOrd="0" destOrd="0" presId="urn:microsoft.com/office/officeart/2005/8/layout/default#1"/>
    <dgm:cxn modelId="{8529E0F0-20E2-47AA-8EA1-449A4852A3AD}" srcId="{3014F546-CA61-4E20-838D-61F3D80435C1}" destId="{DCCF1CF7-1BFA-4C0C-A1D8-6441F1E3E54E}" srcOrd="4" destOrd="0" parTransId="{05C7F9CD-E27C-477E-AC12-7AF0235A3363}" sibTransId="{AF1B65CE-F045-425D-98B9-45AD39FFF9FD}"/>
    <dgm:cxn modelId="{DC2FE0F2-77A4-4CA5-923C-989449206831}" srcId="{3014F546-CA61-4E20-838D-61F3D80435C1}" destId="{6B3076BD-BE13-49DB-A717-C6C013233B1E}" srcOrd="2" destOrd="0" parTransId="{AEA9847C-31FF-4D8C-9092-1E4ADC54223D}" sibTransId="{CFD0C155-5B03-4CA2-BCED-EFF98C14EE93}"/>
    <dgm:cxn modelId="{3C0C3DE4-9206-4533-812E-30C2238E10D0}" type="presParOf" srcId="{68F3CE94-253A-4444-A645-32C21CAEBFB3}" destId="{0511A00C-08A2-402C-A716-5AECF224AAE1}" srcOrd="0" destOrd="0" presId="urn:microsoft.com/office/officeart/2005/8/layout/default#1"/>
    <dgm:cxn modelId="{FF7AD0B1-EC41-4C2F-A530-5792A74D0B5F}" type="presParOf" srcId="{68F3CE94-253A-4444-A645-32C21CAEBFB3}" destId="{A5093DA7-A679-49C0-9A0D-CDF0AEDAE773}" srcOrd="1" destOrd="0" presId="urn:microsoft.com/office/officeart/2005/8/layout/default#1"/>
    <dgm:cxn modelId="{6BD116BB-4E48-4A28-8D57-CB4201BF624C}" type="presParOf" srcId="{68F3CE94-253A-4444-A645-32C21CAEBFB3}" destId="{15A424ED-5391-48FA-8919-E9114F4CB945}" srcOrd="2" destOrd="0" presId="urn:microsoft.com/office/officeart/2005/8/layout/default#1"/>
    <dgm:cxn modelId="{574D2EAA-D96C-4E30-B403-666D7B3F7889}" type="presParOf" srcId="{68F3CE94-253A-4444-A645-32C21CAEBFB3}" destId="{173670F7-C1DD-44AF-AC69-8716241DA9D6}" srcOrd="3" destOrd="0" presId="urn:microsoft.com/office/officeart/2005/8/layout/default#1"/>
    <dgm:cxn modelId="{920804F4-420B-4010-82CA-FD3E5E57E146}" type="presParOf" srcId="{68F3CE94-253A-4444-A645-32C21CAEBFB3}" destId="{39C2671E-05B4-4EA1-A9F8-EDD7D414381C}" srcOrd="4" destOrd="0" presId="urn:microsoft.com/office/officeart/2005/8/layout/default#1"/>
    <dgm:cxn modelId="{CA208BAC-399F-4771-A5AC-04FC06CD54F2}" type="presParOf" srcId="{68F3CE94-253A-4444-A645-32C21CAEBFB3}" destId="{FA345BD7-ED44-4D4A-8E09-C27560D4CB99}" srcOrd="5" destOrd="0" presId="urn:microsoft.com/office/officeart/2005/8/layout/default#1"/>
    <dgm:cxn modelId="{1AC8F65C-DC5A-44E7-8C6C-A98A1B776F5F}" type="presParOf" srcId="{68F3CE94-253A-4444-A645-32C21CAEBFB3}" destId="{1038B5F3-7A96-4544-AEA2-3DAE2EFE3C82}" srcOrd="6" destOrd="0" presId="urn:microsoft.com/office/officeart/2005/8/layout/default#1"/>
    <dgm:cxn modelId="{462A73A9-0F3B-4D3A-8C94-C1D4F562CD54}" type="presParOf" srcId="{68F3CE94-253A-4444-A645-32C21CAEBFB3}" destId="{A032C0DE-A2E8-41C0-A80E-104A78747108}" srcOrd="7" destOrd="0" presId="urn:microsoft.com/office/officeart/2005/8/layout/default#1"/>
    <dgm:cxn modelId="{60050ED9-20DA-48A5-8BAD-79055DAD1F1F}" type="presParOf" srcId="{68F3CE94-253A-4444-A645-32C21CAEBFB3}" destId="{3302BEB9-6771-4D60-98D3-B73C5D6D5472}" srcOrd="8" destOrd="0" presId="urn:microsoft.com/office/officeart/2005/8/layout/default#1"/>
    <dgm:cxn modelId="{C9D59C24-6C3F-408D-81A2-7080F9218C93}" type="presParOf" srcId="{68F3CE94-253A-4444-A645-32C21CAEBFB3}" destId="{B9B4F4C4-F84C-45C5-A219-40082B5D7F39}" srcOrd="9" destOrd="0" presId="urn:microsoft.com/office/officeart/2005/8/layout/default#1"/>
    <dgm:cxn modelId="{15BE972F-D6FF-4F6D-8868-E64E2AE904A0}" type="presParOf" srcId="{68F3CE94-253A-4444-A645-32C21CAEBFB3}" destId="{2F3C0C25-C058-48EA-B590-4D4E04DB7E05}" srcOrd="10" destOrd="0" presId="urn:microsoft.com/office/officeart/2005/8/layout/default#1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EDBBA03-2DF1-40A5-879C-ED6DEA8CA242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F96F5A21-A9BC-490C-B0F7-786CC98E5EBC}">
      <dgm:prSet custT="1"/>
      <dgm:spPr>
        <a:solidFill>
          <a:srgbClr val="FF0066"/>
        </a:solidFill>
      </dgm:spPr>
      <dgm:t>
        <a:bodyPr/>
        <a:lstStyle/>
        <a:p>
          <a:pPr>
            <a:lnSpc>
              <a:spcPts val="2600"/>
            </a:lnSpc>
            <a:spcAft>
              <a:spcPts val="0"/>
            </a:spcAft>
          </a:pPr>
          <a:r>
            <a:rPr lang="zh-TW" altLang="en-US" sz="2400" b="1" dirty="0">
              <a:solidFill>
                <a:srgbClr val="FFFFFF"/>
              </a:solidFill>
            </a:rPr>
            <a:t>亮麗的</a:t>
          </a:r>
          <a:endParaRPr lang="en-US" altLang="zh-TW" sz="2400" b="1" dirty="0">
            <a:solidFill>
              <a:srgbClr val="FFFFFF"/>
            </a:solidFill>
          </a:endParaRPr>
        </a:p>
        <a:p>
          <a:pPr>
            <a:lnSpc>
              <a:spcPts val="2600"/>
            </a:lnSpc>
            <a:spcAft>
              <a:spcPts val="0"/>
            </a:spcAft>
          </a:pPr>
          <a:r>
            <a:rPr lang="zh-TW" altLang="en-US" sz="2400" b="1" dirty="0">
              <a:solidFill>
                <a:srgbClr val="FFFFFF"/>
              </a:solidFill>
            </a:rPr>
            <a:t>閱讀成果</a:t>
          </a:r>
        </a:p>
      </dgm:t>
    </dgm:pt>
    <dgm:pt modelId="{F013578B-C152-4635-B06E-CCA1C176264B}" type="parTrans" cxnId="{A162E2C3-9752-4FA4-B0E3-9506C3CFF551}">
      <dgm:prSet/>
      <dgm:spPr/>
      <dgm:t>
        <a:bodyPr/>
        <a:lstStyle/>
        <a:p>
          <a:endParaRPr lang="zh-TW" altLang="en-US"/>
        </a:p>
      </dgm:t>
    </dgm:pt>
    <dgm:pt modelId="{9EC74FAC-D972-4585-8517-D7F2CDEF6670}" type="sibTrans" cxnId="{A162E2C3-9752-4FA4-B0E3-9506C3CFF551}">
      <dgm:prSet/>
      <dgm:spPr/>
      <dgm:t>
        <a:bodyPr/>
        <a:lstStyle/>
        <a:p>
          <a:endParaRPr lang="zh-TW" altLang="en-US"/>
        </a:p>
      </dgm:t>
    </dgm:pt>
    <dgm:pt modelId="{AF706745-AF67-4FFF-8C27-5A5F87C5FBB3}">
      <dgm:prSet/>
      <dgm:spPr>
        <a:solidFill>
          <a:srgbClr val="FFFFCC"/>
        </a:solidFill>
      </dgm:spPr>
      <dgm:t>
        <a:bodyPr/>
        <a:lstStyle/>
        <a:p>
          <a:r>
            <a:rPr lang="zh-TW" altLang="en-US" b="1" dirty="0">
              <a:solidFill>
                <a:schemeClr val="bg1">
                  <a:lumMod val="75000"/>
                </a:schemeClr>
              </a:solidFill>
            </a:rPr>
            <a:t>閱讀質量提升</a:t>
          </a:r>
        </a:p>
      </dgm:t>
    </dgm:pt>
    <dgm:pt modelId="{6EB7BA7B-995E-4689-AC4C-F4DBADCFA141}" type="parTrans" cxnId="{F742E2E6-2F3A-49A1-B905-F693E831A96B}">
      <dgm:prSet/>
      <dgm:spPr/>
      <dgm:t>
        <a:bodyPr/>
        <a:lstStyle/>
        <a:p>
          <a:endParaRPr lang="zh-TW" altLang="en-US"/>
        </a:p>
      </dgm:t>
    </dgm:pt>
    <dgm:pt modelId="{362C0207-DBE9-4A5D-8B5D-B84C1F3AE842}" type="sibTrans" cxnId="{F742E2E6-2F3A-49A1-B905-F693E831A96B}">
      <dgm:prSet/>
      <dgm:spPr/>
      <dgm:t>
        <a:bodyPr/>
        <a:lstStyle/>
        <a:p>
          <a:endParaRPr lang="zh-TW" altLang="en-US"/>
        </a:p>
      </dgm:t>
    </dgm:pt>
    <dgm:pt modelId="{7C773DF3-A7D9-4DE3-A6C9-41B558EE99AD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ts val="1920"/>
            </a:lnSpc>
            <a:spcAft>
              <a:spcPts val="0"/>
            </a:spcAft>
          </a:pPr>
          <a:r>
            <a:rPr lang="zh-TW" altLang="en-US" sz="1800" b="1" dirty="0">
              <a:solidFill>
                <a:schemeClr val="bg1">
                  <a:lumMod val="75000"/>
                </a:schemeClr>
              </a:solidFill>
            </a:rPr>
            <a:t>學生圖書</a:t>
          </a:r>
          <a:endParaRPr lang="en-US" altLang="zh-TW" sz="1800" b="1" dirty="0">
            <a:solidFill>
              <a:schemeClr val="bg1">
                <a:lumMod val="75000"/>
              </a:schemeClr>
            </a:solidFill>
          </a:endParaRPr>
        </a:p>
        <a:p>
          <a:pPr>
            <a:lnSpc>
              <a:spcPts val="1920"/>
            </a:lnSpc>
            <a:spcAft>
              <a:spcPts val="0"/>
            </a:spcAft>
          </a:pPr>
          <a:r>
            <a:rPr lang="zh-TW" altLang="en-US" sz="1800" b="1" dirty="0">
              <a:solidFill>
                <a:schemeClr val="bg1">
                  <a:lumMod val="75000"/>
                </a:schemeClr>
              </a:solidFill>
            </a:rPr>
            <a:t>借閱率增加</a:t>
          </a:r>
        </a:p>
      </dgm:t>
    </dgm:pt>
    <dgm:pt modelId="{C1FD6ECB-B862-42AE-BB35-6A15361D5844}" type="parTrans" cxnId="{0DEA825D-9EBC-4C49-B4D7-EF800BD366D9}">
      <dgm:prSet/>
      <dgm:spPr/>
      <dgm:t>
        <a:bodyPr/>
        <a:lstStyle/>
        <a:p>
          <a:endParaRPr lang="zh-TW" altLang="en-US"/>
        </a:p>
      </dgm:t>
    </dgm:pt>
    <dgm:pt modelId="{C95E63AC-D280-4DB0-9FBE-8707A3DC70AA}" type="sibTrans" cxnId="{0DEA825D-9EBC-4C49-B4D7-EF800BD366D9}">
      <dgm:prSet/>
      <dgm:spPr/>
      <dgm:t>
        <a:bodyPr/>
        <a:lstStyle/>
        <a:p>
          <a:endParaRPr lang="zh-TW" altLang="en-US"/>
        </a:p>
      </dgm:t>
    </dgm:pt>
    <dgm:pt modelId="{D30E699D-EF9B-4650-946D-653C49A160CE}">
      <dgm:prSet custT="1"/>
      <dgm:spPr>
        <a:solidFill>
          <a:srgbClr val="FF0066"/>
        </a:solidFill>
      </dgm:spPr>
      <dgm:t>
        <a:bodyPr/>
        <a:lstStyle/>
        <a:p>
          <a:pPr>
            <a:lnSpc>
              <a:spcPts val="2800"/>
            </a:lnSpc>
            <a:spcAft>
              <a:spcPts val="0"/>
            </a:spcAft>
          </a:pPr>
          <a:r>
            <a:rPr lang="zh-TW" altLang="en-US" sz="2400" b="1" dirty="0">
              <a:solidFill>
                <a:srgbClr val="FFFFFF"/>
              </a:solidFill>
            </a:rPr>
            <a:t>享受多元</a:t>
          </a:r>
          <a:endParaRPr lang="en-US" altLang="zh-TW" sz="2400" b="1" dirty="0">
            <a:solidFill>
              <a:srgbClr val="FFFFFF"/>
            </a:solidFill>
          </a:endParaRPr>
        </a:p>
        <a:p>
          <a:pPr>
            <a:lnSpc>
              <a:spcPts val="2800"/>
            </a:lnSpc>
            <a:spcAft>
              <a:spcPts val="0"/>
            </a:spcAft>
          </a:pPr>
          <a:r>
            <a:rPr lang="zh-TW" altLang="en-US" sz="2400" b="1" dirty="0">
              <a:solidFill>
                <a:srgbClr val="FFFFFF"/>
              </a:solidFill>
            </a:rPr>
            <a:t>學習成果</a:t>
          </a:r>
        </a:p>
      </dgm:t>
    </dgm:pt>
    <dgm:pt modelId="{3F18EAAA-F293-4347-8221-4080CCC34C6D}" type="parTrans" cxnId="{F60BF9CC-8B1A-4B84-9FEC-73E0D61EC021}">
      <dgm:prSet/>
      <dgm:spPr/>
      <dgm:t>
        <a:bodyPr/>
        <a:lstStyle/>
        <a:p>
          <a:endParaRPr lang="zh-TW" altLang="en-US"/>
        </a:p>
      </dgm:t>
    </dgm:pt>
    <dgm:pt modelId="{9AE5F92E-F0B4-42FE-BB8C-916658D83C3C}" type="sibTrans" cxnId="{F60BF9CC-8B1A-4B84-9FEC-73E0D61EC021}">
      <dgm:prSet/>
      <dgm:spPr/>
      <dgm:t>
        <a:bodyPr/>
        <a:lstStyle/>
        <a:p>
          <a:endParaRPr lang="zh-TW" altLang="en-US"/>
        </a:p>
      </dgm:t>
    </dgm:pt>
    <dgm:pt modelId="{47904417-6D95-4202-BE94-FC5E396169DE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ts val="2160"/>
            </a:lnSpc>
            <a:spcAft>
              <a:spcPts val="0"/>
            </a:spcAft>
          </a:pPr>
          <a:r>
            <a:rPr lang="zh-TW" altLang="en-US" sz="1800" dirty="0"/>
            <a:t>「</a:t>
          </a:r>
          <a:r>
            <a:rPr lang="zh-TW" altLang="en-US" sz="1800" dirty="0">
              <a:solidFill>
                <a:schemeClr val="bg1">
                  <a:lumMod val="75000"/>
                </a:schemeClr>
              </a:solidFill>
            </a:rPr>
            <a:t>開卷有益」</a:t>
          </a:r>
          <a:endParaRPr lang="en-US" altLang="zh-TW" sz="1800" dirty="0">
            <a:solidFill>
              <a:schemeClr val="bg1">
                <a:lumMod val="75000"/>
              </a:schemeClr>
            </a:solidFill>
          </a:endParaRPr>
        </a:p>
        <a:p>
          <a:pPr>
            <a:lnSpc>
              <a:spcPts val="2160"/>
            </a:lnSpc>
            <a:spcAft>
              <a:spcPts val="0"/>
            </a:spcAft>
          </a:pPr>
          <a:r>
            <a:rPr lang="zh-TW" altLang="en-US" sz="1800" dirty="0">
              <a:solidFill>
                <a:schemeClr val="bg1">
                  <a:lumMod val="75000"/>
                </a:schemeClr>
              </a:solidFill>
            </a:rPr>
            <a:t>勵志書展</a:t>
          </a:r>
        </a:p>
      </dgm:t>
    </dgm:pt>
    <dgm:pt modelId="{6E26A5FF-58FB-491F-9372-D77FD0BD6D31}" type="parTrans" cxnId="{F689945D-42F9-4DF9-8BD5-53B9EBE1CD1A}">
      <dgm:prSet/>
      <dgm:spPr/>
      <dgm:t>
        <a:bodyPr/>
        <a:lstStyle/>
        <a:p>
          <a:endParaRPr lang="zh-TW" altLang="en-US"/>
        </a:p>
      </dgm:t>
    </dgm:pt>
    <dgm:pt modelId="{375021B8-9141-4170-829B-9AF1C176DF64}" type="sibTrans" cxnId="{F689945D-42F9-4DF9-8BD5-53B9EBE1CD1A}">
      <dgm:prSet/>
      <dgm:spPr/>
      <dgm:t>
        <a:bodyPr/>
        <a:lstStyle/>
        <a:p>
          <a:endParaRPr lang="zh-TW" altLang="en-US"/>
        </a:p>
      </dgm:t>
    </dgm:pt>
    <dgm:pt modelId="{A10B7507-291A-4B0B-8E38-59126F76A2D3}" type="pres">
      <dgm:prSet presAssocID="{DEDBBA03-2DF1-40A5-879C-ED6DEA8CA242}" presName="linearFlow" presStyleCnt="0">
        <dgm:presLayoutVars>
          <dgm:resizeHandles val="exact"/>
        </dgm:presLayoutVars>
      </dgm:prSet>
      <dgm:spPr/>
    </dgm:pt>
    <dgm:pt modelId="{863BBEDD-4830-4057-A588-430D30D3B34C}" type="pres">
      <dgm:prSet presAssocID="{F96F5A21-A9BC-490C-B0F7-786CC98E5EBC}" presName="node" presStyleLbl="node1" presStyleIdx="0" presStyleCnt="5" custScaleY="116642" custLinFactNeighborY="41424">
        <dgm:presLayoutVars>
          <dgm:bulletEnabled val="1"/>
        </dgm:presLayoutVars>
      </dgm:prSet>
      <dgm:spPr/>
    </dgm:pt>
    <dgm:pt modelId="{1C36F5C0-48CF-42B7-A759-C9076FD25008}" type="pres">
      <dgm:prSet presAssocID="{9EC74FAC-D972-4585-8517-D7F2CDEF6670}" presName="sibTrans" presStyleLbl="sibTrans2D1" presStyleIdx="0" presStyleCnt="4" custScaleX="117947" custLinFactNeighborX="11354" custLinFactNeighborY="7966"/>
      <dgm:spPr/>
    </dgm:pt>
    <dgm:pt modelId="{EF7C5C97-1219-4187-A50D-4019977201AE}" type="pres">
      <dgm:prSet presAssocID="{9EC74FAC-D972-4585-8517-D7F2CDEF6670}" presName="connectorText" presStyleLbl="sibTrans2D1" presStyleIdx="0" presStyleCnt="4"/>
      <dgm:spPr/>
    </dgm:pt>
    <dgm:pt modelId="{24F61204-1C2A-4749-9659-C3A458609365}" type="pres">
      <dgm:prSet presAssocID="{AF706745-AF67-4FFF-8C27-5A5F87C5FBB3}" presName="node" presStyleLbl="node1" presStyleIdx="1" presStyleCnt="5" custScaleY="79992">
        <dgm:presLayoutVars>
          <dgm:bulletEnabled val="1"/>
        </dgm:presLayoutVars>
      </dgm:prSet>
      <dgm:spPr/>
    </dgm:pt>
    <dgm:pt modelId="{52C34914-189F-475C-8FF5-9A6462356F8F}" type="pres">
      <dgm:prSet presAssocID="{362C0207-DBE9-4A5D-8B5D-B84C1F3AE842}" presName="sibTrans" presStyleLbl="sibTrans2D1" presStyleIdx="1" presStyleCnt="4"/>
      <dgm:spPr/>
    </dgm:pt>
    <dgm:pt modelId="{C40820EF-0133-42BF-A650-15973077BBD8}" type="pres">
      <dgm:prSet presAssocID="{362C0207-DBE9-4A5D-8B5D-B84C1F3AE842}" presName="connectorText" presStyleLbl="sibTrans2D1" presStyleIdx="1" presStyleCnt="4"/>
      <dgm:spPr/>
    </dgm:pt>
    <dgm:pt modelId="{1B005AC3-9BE2-4453-8593-2D0D4C860C8C}" type="pres">
      <dgm:prSet presAssocID="{7C773DF3-A7D9-4DE3-A6C9-41B558EE99AD}" presName="node" presStyleLbl="node1" presStyleIdx="2" presStyleCnt="5" custScaleY="106999" custLinFactNeighborX="4210" custLinFactNeighborY="54836">
        <dgm:presLayoutVars>
          <dgm:bulletEnabled val="1"/>
        </dgm:presLayoutVars>
      </dgm:prSet>
      <dgm:spPr/>
    </dgm:pt>
    <dgm:pt modelId="{F7CD86EA-F300-431C-8C8B-6069A20CA3E2}" type="pres">
      <dgm:prSet presAssocID="{C95E63AC-D280-4DB0-9FBE-8707A3DC70AA}" presName="sibTrans" presStyleLbl="sibTrans2D1" presStyleIdx="2" presStyleCnt="4"/>
      <dgm:spPr/>
    </dgm:pt>
    <dgm:pt modelId="{EB2CF6A2-1261-4BFB-A32C-8DA14D038374}" type="pres">
      <dgm:prSet presAssocID="{C95E63AC-D280-4DB0-9FBE-8707A3DC70AA}" presName="connectorText" presStyleLbl="sibTrans2D1" presStyleIdx="2" presStyleCnt="4"/>
      <dgm:spPr/>
    </dgm:pt>
    <dgm:pt modelId="{E8013B2D-01B4-4543-9538-CDFC9F01E6C9}" type="pres">
      <dgm:prSet presAssocID="{D30E699D-EF9B-4650-946D-653C49A160CE}" presName="node" presStyleLbl="node1" presStyleIdx="3" presStyleCnt="5" custScaleY="169962">
        <dgm:presLayoutVars>
          <dgm:bulletEnabled val="1"/>
        </dgm:presLayoutVars>
      </dgm:prSet>
      <dgm:spPr/>
    </dgm:pt>
    <dgm:pt modelId="{CE53B9D2-22D6-4662-BFE9-78527E8BFF83}" type="pres">
      <dgm:prSet presAssocID="{9AE5F92E-F0B4-42FE-BB8C-916658D83C3C}" presName="sibTrans" presStyleLbl="sibTrans2D1" presStyleIdx="3" presStyleCnt="4"/>
      <dgm:spPr/>
    </dgm:pt>
    <dgm:pt modelId="{5BA38879-5731-4719-8B3D-52352669075B}" type="pres">
      <dgm:prSet presAssocID="{9AE5F92E-F0B4-42FE-BB8C-916658D83C3C}" presName="connectorText" presStyleLbl="sibTrans2D1" presStyleIdx="3" presStyleCnt="4"/>
      <dgm:spPr/>
    </dgm:pt>
    <dgm:pt modelId="{84E9FBBE-9164-4D2A-8B07-A08993254195}" type="pres">
      <dgm:prSet presAssocID="{47904417-6D95-4202-BE94-FC5E396169DE}" presName="node" presStyleLbl="node1" presStyleIdx="4" presStyleCnt="5">
        <dgm:presLayoutVars>
          <dgm:bulletEnabled val="1"/>
        </dgm:presLayoutVars>
      </dgm:prSet>
      <dgm:spPr/>
    </dgm:pt>
  </dgm:ptLst>
  <dgm:cxnLst>
    <dgm:cxn modelId="{70834F3C-FFBB-4876-A2A6-AF211AD3C53A}" type="presOf" srcId="{AF706745-AF67-4FFF-8C27-5A5F87C5FBB3}" destId="{24F61204-1C2A-4749-9659-C3A458609365}" srcOrd="0" destOrd="0" presId="urn:microsoft.com/office/officeart/2005/8/layout/process2"/>
    <dgm:cxn modelId="{0DEA825D-9EBC-4C49-B4D7-EF800BD366D9}" srcId="{DEDBBA03-2DF1-40A5-879C-ED6DEA8CA242}" destId="{7C773DF3-A7D9-4DE3-A6C9-41B558EE99AD}" srcOrd="2" destOrd="0" parTransId="{C1FD6ECB-B862-42AE-BB35-6A15361D5844}" sibTransId="{C95E63AC-D280-4DB0-9FBE-8707A3DC70AA}"/>
    <dgm:cxn modelId="{F689945D-42F9-4DF9-8BD5-53B9EBE1CD1A}" srcId="{DEDBBA03-2DF1-40A5-879C-ED6DEA8CA242}" destId="{47904417-6D95-4202-BE94-FC5E396169DE}" srcOrd="4" destOrd="0" parTransId="{6E26A5FF-58FB-491F-9372-D77FD0BD6D31}" sibTransId="{375021B8-9141-4170-829B-9AF1C176DF64}"/>
    <dgm:cxn modelId="{214FA061-1F39-4B6B-8AD2-EA3E47465FFD}" type="presOf" srcId="{9AE5F92E-F0B4-42FE-BB8C-916658D83C3C}" destId="{CE53B9D2-22D6-4662-BFE9-78527E8BFF83}" srcOrd="0" destOrd="0" presId="urn:microsoft.com/office/officeart/2005/8/layout/process2"/>
    <dgm:cxn modelId="{582C9265-90B7-4553-BA16-B5FAB6BCDCCA}" type="presOf" srcId="{7C773DF3-A7D9-4DE3-A6C9-41B558EE99AD}" destId="{1B005AC3-9BE2-4453-8593-2D0D4C860C8C}" srcOrd="0" destOrd="0" presId="urn:microsoft.com/office/officeart/2005/8/layout/process2"/>
    <dgm:cxn modelId="{91B91F48-423D-4ACF-822D-2CB3411DF690}" type="presOf" srcId="{47904417-6D95-4202-BE94-FC5E396169DE}" destId="{84E9FBBE-9164-4D2A-8B07-A08993254195}" srcOrd="0" destOrd="0" presId="urn:microsoft.com/office/officeart/2005/8/layout/process2"/>
    <dgm:cxn modelId="{24E97A52-48C7-4C8F-960D-BE5B8AFB3EC8}" type="presOf" srcId="{362C0207-DBE9-4A5D-8B5D-B84C1F3AE842}" destId="{C40820EF-0133-42BF-A650-15973077BBD8}" srcOrd="1" destOrd="0" presId="urn:microsoft.com/office/officeart/2005/8/layout/process2"/>
    <dgm:cxn modelId="{BF2C3153-840C-4332-9D9C-6F243305E939}" type="presOf" srcId="{9AE5F92E-F0B4-42FE-BB8C-916658D83C3C}" destId="{5BA38879-5731-4719-8B3D-52352669075B}" srcOrd="1" destOrd="0" presId="urn:microsoft.com/office/officeart/2005/8/layout/process2"/>
    <dgm:cxn modelId="{48650277-8332-49A9-931C-5720C25C384C}" type="presOf" srcId="{9EC74FAC-D972-4585-8517-D7F2CDEF6670}" destId="{1C36F5C0-48CF-42B7-A759-C9076FD25008}" srcOrd="0" destOrd="0" presId="urn:microsoft.com/office/officeart/2005/8/layout/process2"/>
    <dgm:cxn modelId="{25B65D9B-B585-4C30-8E4C-0AD365DABDED}" type="presOf" srcId="{C95E63AC-D280-4DB0-9FBE-8707A3DC70AA}" destId="{EB2CF6A2-1261-4BFB-A32C-8DA14D038374}" srcOrd="1" destOrd="0" presId="urn:microsoft.com/office/officeart/2005/8/layout/process2"/>
    <dgm:cxn modelId="{9D235FA6-F41C-46E3-A898-39C82BE47A0D}" type="presOf" srcId="{C95E63AC-D280-4DB0-9FBE-8707A3DC70AA}" destId="{F7CD86EA-F300-431C-8C8B-6069A20CA3E2}" srcOrd="0" destOrd="0" presId="urn:microsoft.com/office/officeart/2005/8/layout/process2"/>
    <dgm:cxn modelId="{AE31C7AB-1196-4D02-B82A-4D024D6C843D}" type="presOf" srcId="{DEDBBA03-2DF1-40A5-879C-ED6DEA8CA242}" destId="{A10B7507-291A-4B0B-8E38-59126F76A2D3}" srcOrd="0" destOrd="0" presId="urn:microsoft.com/office/officeart/2005/8/layout/process2"/>
    <dgm:cxn modelId="{B97558AD-E566-4F3D-B7D4-77F769C1A979}" type="presOf" srcId="{F96F5A21-A9BC-490C-B0F7-786CC98E5EBC}" destId="{863BBEDD-4830-4057-A588-430D30D3B34C}" srcOrd="0" destOrd="0" presId="urn:microsoft.com/office/officeart/2005/8/layout/process2"/>
    <dgm:cxn modelId="{96488AB9-CA1E-4DD9-8ADC-35775373D62F}" type="presOf" srcId="{D30E699D-EF9B-4650-946D-653C49A160CE}" destId="{E8013B2D-01B4-4543-9538-CDFC9F01E6C9}" srcOrd="0" destOrd="0" presId="urn:microsoft.com/office/officeart/2005/8/layout/process2"/>
    <dgm:cxn modelId="{A162E2C3-9752-4FA4-B0E3-9506C3CFF551}" srcId="{DEDBBA03-2DF1-40A5-879C-ED6DEA8CA242}" destId="{F96F5A21-A9BC-490C-B0F7-786CC98E5EBC}" srcOrd="0" destOrd="0" parTransId="{F013578B-C152-4635-B06E-CCA1C176264B}" sibTransId="{9EC74FAC-D972-4585-8517-D7F2CDEF6670}"/>
    <dgm:cxn modelId="{1E5784C6-F3F4-48B1-98FA-F7F9E4147312}" type="presOf" srcId="{362C0207-DBE9-4A5D-8B5D-B84C1F3AE842}" destId="{52C34914-189F-475C-8FF5-9A6462356F8F}" srcOrd="0" destOrd="0" presId="urn:microsoft.com/office/officeart/2005/8/layout/process2"/>
    <dgm:cxn modelId="{561A14CB-D70C-4B19-8FDE-229239209435}" type="presOf" srcId="{9EC74FAC-D972-4585-8517-D7F2CDEF6670}" destId="{EF7C5C97-1219-4187-A50D-4019977201AE}" srcOrd="1" destOrd="0" presId="urn:microsoft.com/office/officeart/2005/8/layout/process2"/>
    <dgm:cxn modelId="{F60BF9CC-8B1A-4B84-9FEC-73E0D61EC021}" srcId="{DEDBBA03-2DF1-40A5-879C-ED6DEA8CA242}" destId="{D30E699D-EF9B-4650-946D-653C49A160CE}" srcOrd="3" destOrd="0" parTransId="{3F18EAAA-F293-4347-8221-4080CCC34C6D}" sibTransId="{9AE5F92E-F0B4-42FE-BB8C-916658D83C3C}"/>
    <dgm:cxn modelId="{F742E2E6-2F3A-49A1-B905-F693E831A96B}" srcId="{DEDBBA03-2DF1-40A5-879C-ED6DEA8CA242}" destId="{AF706745-AF67-4FFF-8C27-5A5F87C5FBB3}" srcOrd="1" destOrd="0" parTransId="{6EB7BA7B-995E-4689-AC4C-F4DBADCFA141}" sibTransId="{362C0207-DBE9-4A5D-8B5D-B84C1F3AE842}"/>
    <dgm:cxn modelId="{8E3B3014-3EDE-42F1-9215-067F8DC6F8D2}" type="presParOf" srcId="{A10B7507-291A-4B0B-8E38-59126F76A2D3}" destId="{863BBEDD-4830-4057-A588-430D30D3B34C}" srcOrd="0" destOrd="0" presId="urn:microsoft.com/office/officeart/2005/8/layout/process2"/>
    <dgm:cxn modelId="{20584441-085B-41FB-81F1-7C2992F54FD9}" type="presParOf" srcId="{A10B7507-291A-4B0B-8E38-59126F76A2D3}" destId="{1C36F5C0-48CF-42B7-A759-C9076FD25008}" srcOrd="1" destOrd="0" presId="urn:microsoft.com/office/officeart/2005/8/layout/process2"/>
    <dgm:cxn modelId="{9277DB99-41C8-4D05-9503-EC9B860CCECC}" type="presParOf" srcId="{1C36F5C0-48CF-42B7-A759-C9076FD25008}" destId="{EF7C5C97-1219-4187-A50D-4019977201AE}" srcOrd="0" destOrd="0" presId="urn:microsoft.com/office/officeart/2005/8/layout/process2"/>
    <dgm:cxn modelId="{83AC7898-79F2-46DA-90C8-587FBCCD63F4}" type="presParOf" srcId="{A10B7507-291A-4B0B-8E38-59126F76A2D3}" destId="{24F61204-1C2A-4749-9659-C3A458609365}" srcOrd="2" destOrd="0" presId="urn:microsoft.com/office/officeart/2005/8/layout/process2"/>
    <dgm:cxn modelId="{C97541E7-410E-4F6E-A25A-9161BA04CA07}" type="presParOf" srcId="{A10B7507-291A-4B0B-8E38-59126F76A2D3}" destId="{52C34914-189F-475C-8FF5-9A6462356F8F}" srcOrd="3" destOrd="0" presId="urn:microsoft.com/office/officeart/2005/8/layout/process2"/>
    <dgm:cxn modelId="{D538A48F-A364-4FDE-A8F7-998EEB4A9B5A}" type="presParOf" srcId="{52C34914-189F-475C-8FF5-9A6462356F8F}" destId="{C40820EF-0133-42BF-A650-15973077BBD8}" srcOrd="0" destOrd="0" presId="urn:microsoft.com/office/officeart/2005/8/layout/process2"/>
    <dgm:cxn modelId="{1CCB7A59-2D1A-49D5-B403-9ACA6FDF8AFA}" type="presParOf" srcId="{A10B7507-291A-4B0B-8E38-59126F76A2D3}" destId="{1B005AC3-9BE2-4453-8593-2D0D4C860C8C}" srcOrd="4" destOrd="0" presId="urn:microsoft.com/office/officeart/2005/8/layout/process2"/>
    <dgm:cxn modelId="{235B0657-DC97-4583-8D3A-066853938385}" type="presParOf" srcId="{A10B7507-291A-4B0B-8E38-59126F76A2D3}" destId="{F7CD86EA-F300-431C-8C8B-6069A20CA3E2}" srcOrd="5" destOrd="0" presId="urn:microsoft.com/office/officeart/2005/8/layout/process2"/>
    <dgm:cxn modelId="{F1EFAF43-6AC0-4696-8925-777E98C9C19E}" type="presParOf" srcId="{F7CD86EA-F300-431C-8C8B-6069A20CA3E2}" destId="{EB2CF6A2-1261-4BFB-A32C-8DA14D038374}" srcOrd="0" destOrd="0" presId="urn:microsoft.com/office/officeart/2005/8/layout/process2"/>
    <dgm:cxn modelId="{147BA3A0-4091-43D8-B3E2-54291B9C7CCD}" type="presParOf" srcId="{A10B7507-291A-4B0B-8E38-59126F76A2D3}" destId="{E8013B2D-01B4-4543-9538-CDFC9F01E6C9}" srcOrd="6" destOrd="0" presId="urn:microsoft.com/office/officeart/2005/8/layout/process2"/>
    <dgm:cxn modelId="{33D8ED6C-CE89-4E41-8EE6-93FE491FBC17}" type="presParOf" srcId="{A10B7507-291A-4B0B-8E38-59126F76A2D3}" destId="{CE53B9D2-22D6-4662-BFE9-78527E8BFF83}" srcOrd="7" destOrd="0" presId="urn:microsoft.com/office/officeart/2005/8/layout/process2"/>
    <dgm:cxn modelId="{B1AA3C01-899B-4E8F-995D-38D14A2F8CE3}" type="presParOf" srcId="{CE53B9D2-22D6-4662-BFE9-78527E8BFF83}" destId="{5BA38879-5731-4719-8B3D-52352669075B}" srcOrd="0" destOrd="0" presId="urn:microsoft.com/office/officeart/2005/8/layout/process2"/>
    <dgm:cxn modelId="{9DBC8D26-C763-4291-A5C9-3320CFD67720}" type="presParOf" srcId="{A10B7507-291A-4B0B-8E38-59126F76A2D3}" destId="{84E9FBBE-9164-4D2A-8B07-A08993254195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DC2B57-FE83-4D4A-B6B4-9F79FA2A5146}" type="doc">
      <dgm:prSet loTypeId="urn:microsoft.com/office/officeart/2005/8/layout/cycle4#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9B5505CC-6F9D-4ADE-8F51-4B8794E920DA}">
      <dgm:prSet phldrT="[文字]" custT="1"/>
      <dgm:spPr>
        <a:solidFill>
          <a:srgbClr val="99FF66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200" b="1" dirty="0">
              <a:solidFill>
                <a:schemeClr val="bg1">
                  <a:lumMod val="10000"/>
                </a:schemeClr>
              </a:solidFill>
            </a:rPr>
            <a:t>發揮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200" b="1" dirty="0">
              <a:solidFill>
                <a:schemeClr val="bg1">
                  <a:lumMod val="10000"/>
                </a:schemeClr>
              </a:solidFill>
            </a:rPr>
            <a:t>思辨力</a:t>
          </a:r>
        </a:p>
      </dgm:t>
    </dgm:pt>
    <dgm:pt modelId="{DA94B257-3B39-482A-8A63-8D336AA4E78F}" type="parTrans" cxnId="{5E4E93BC-CF0D-49D8-BFFA-1F79F7ADFB28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ACBB91D9-763D-4D0D-B0A8-6B11DD2C3F29}" type="sibTrans" cxnId="{5E4E93BC-CF0D-49D8-BFFA-1F79F7ADFB28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1EF0467B-27FA-4C29-BF32-8C97B8BE268E}">
      <dgm:prSet phldrT="[文字]" custT="1"/>
      <dgm:spPr>
        <a:solidFill>
          <a:srgbClr val="99FF99">
            <a:alpha val="89804"/>
          </a:srgbClr>
        </a:solidFill>
      </dgm:spPr>
      <dgm:t>
        <a:bodyPr/>
        <a:lstStyle/>
        <a:p>
          <a:r>
            <a:rPr lang="zh-TW" altLang="en-US" sz="1500" b="1" dirty="0">
              <a:solidFill>
                <a:schemeClr val="bg1">
                  <a:lumMod val="10000"/>
                </a:schemeClr>
              </a:solidFill>
            </a:rPr>
            <a:t>提升閱讀風氣</a:t>
          </a:r>
        </a:p>
      </dgm:t>
    </dgm:pt>
    <dgm:pt modelId="{4CDD855B-832A-47BE-B61E-6B09B1C82757}" type="parTrans" cxnId="{774110C4-EA32-4175-80B1-7F86B22DFEE9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7BEA7FEC-ACE9-4B0C-A6E6-DCFC8A285A74}" type="sibTrans" cxnId="{774110C4-EA32-4175-80B1-7F86B22DFEE9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32251762-8978-420B-858D-64543222C771}">
      <dgm:prSet phldrT="[文字]" custT="1"/>
      <dgm:spPr>
        <a:solidFill>
          <a:srgbClr val="FFFF99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200" b="1" dirty="0">
              <a:solidFill>
                <a:schemeClr val="bg1">
                  <a:lumMod val="10000"/>
                </a:schemeClr>
              </a:solidFill>
            </a:rPr>
            <a:t>訓練</a:t>
          </a:r>
          <a:endParaRPr lang="en-US" altLang="zh-TW" sz="2200" b="1" dirty="0">
            <a:solidFill>
              <a:schemeClr val="bg1">
                <a:lumMod val="10000"/>
              </a:schemeClr>
            </a:solidFill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200" b="1" dirty="0">
              <a:solidFill>
                <a:schemeClr val="bg1">
                  <a:lumMod val="10000"/>
                </a:schemeClr>
              </a:solidFill>
            </a:rPr>
            <a:t>溝通力</a:t>
          </a:r>
        </a:p>
      </dgm:t>
    </dgm:pt>
    <dgm:pt modelId="{1E4F4FB9-A00B-4032-8AC0-A09F6B215E15}" type="parTrans" cxnId="{AF92C981-4EBA-4281-91BD-850D26DFC247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3843D958-D703-4BCC-A05D-955DA1DBB02A}" type="sibTrans" cxnId="{AF92C981-4EBA-4281-91BD-850D26DFC247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B147AF18-20A2-4FC8-9C3F-E815299D676E}">
      <dgm:prSet phldrT="[文字]" custT="1"/>
      <dgm:spPr>
        <a:solidFill>
          <a:srgbClr val="FFFFCC">
            <a:alpha val="89804"/>
          </a:srgbClr>
        </a:solidFill>
      </dgm:spPr>
      <dgm:t>
        <a:bodyPr/>
        <a:lstStyle/>
        <a:p>
          <a:r>
            <a:rPr lang="zh-TW" altLang="en-US" sz="1500" b="1" dirty="0">
              <a:solidFill>
                <a:schemeClr val="bg1">
                  <a:lumMod val="10000"/>
                </a:schemeClr>
              </a:solidFill>
            </a:rPr>
            <a:t>引發學習樂趣</a:t>
          </a:r>
        </a:p>
      </dgm:t>
    </dgm:pt>
    <dgm:pt modelId="{60CD2564-BFBC-4B94-8248-150B37EBF101}" type="parTrans" cxnId="{2BFF6519-2A55-49F5-8AF3-47F565549303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6FF5A547-C046-42B3-A3CF-384484186EE8}" type="sibTrans" cxnId="{2BFF6519-2A55-49F5-8AF3-47F565549303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32F99B27-88FF-4392-BD44-DF855357CF7A}">
      <dgm:prSet phldrT="[文字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200" b="1" dirty="0">
              <a:solidFill>
                <a:schemeClr val="bg1">
                  <a:lumMod val="10000"/>
                </a:schemeClr>
              </a:solidFill>
            </a:rPr>
            <a:t>展現</a:t>
          </a:r>
          <a:endParaRPr lang="en-US" altLang="zh-TW" sz="2200" b="1" dirty="0">
            <a:solidFill>
              <a:schemeClr val="bg1">
                <a:lumMod val="10000"/>
              </a:schemeClr>
            </a:solidFill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200" b="1" dirty="0">
              <a:solidFill>
                <a:schemeClr val="bg1">
                  <a:lumMod val="10000"/>
                </a:schemeClr>
              </a:solidFill>
            </a:rPr>
            <a:t>關懷力</a:t>
          </a:r>
        </a:p>
      </dgm:t>
    </dgm:pt>
    <dgm:pt modelId="{58AD1BE9-9191-4005-BBD3-401E5AAF4365}" type="parTrans" cxnId="{A7E4D2B6-3A8C-42E3-B15D-EA0C190E30B9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AAE7C978-8C06-4269-B43E-B94CBF724AD9}" type="sibTrans" cxnId="{A7E4D2B6-3A8C-42E3-B15D-EA0C190E30B9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0449039A-FD17-4077-83A0-E5C362D5119A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TW" altLang="en-US" sz="1500" b="1" dirty="0">
              <a:solidFill>
                <a:schemeClr val="bg1">
                  <a:lumMod val="10000"/>
                </a:schemeClr>
              </a:solidFill>
            </a:rPr>
            <a:t>多方資源整合</a:t>
          </a:r>
        </a:p>
      </dgm:t>
    </dgm:pt>
    <dgm:pt modelId="{143D331C-3BA5-4166-9A35-F6F023FE8623}" type="parTrans" cxnId="{0EFCBC61-F1CB-43A9-AD82-49D76E67D3C2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190E57BA-0B43-4ED8-B0F2-33E07B65059C}" type="sibTrans" cxnId="{0EFCBC61-F1CB-43A9-AD82-49D76E67D3C2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775B468A-4118-43AB-87DD-7245FBB6F42A}">
      <dgm:prSet phldrT="[文字]" custT="1"/>
      <dgm:spPr>
        <a:solidFill>
          <a:srgbClr val="FF99FF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200" b="1" dirty="0">
              <a:solidFill>
                <a:schemeClr val="bg1">
                  <a:lumMod val="10000"/>
                </a:schemeClr>
              </a:solidFill>
            </a:rPr>
            <a:t>深化</a:t>
          </a:r>
          <a:endParaRPr lang="en-US" altLang="zh-TW" sz="2200" b="1" dirty="0">
            <a:solidFill>
              <a:schemeClr val="bg1">
                <a:lumMod val="10000"/>
              </a:schemeClr>
            </a:solidFill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zh-TW" altLang="en-US" sz="2200" b="1" dirty="0">
              <a:solidFill>
                <a:schemeClr val="bg1">
                  <a:lumMod val="10000"/>
                </a:schemeClr>
              </a:solidFill>
            </a:rPr>
            <a:t>探索力</a:t>
          </a:r>
        </a:p>
      </dgm:t>
    </dgm:pt>
    <dgm:pt modelId="{63D0C0D6-D186-4C46-BF73-3F4EAD7743CC}" type="parTrans" cxnId="{B521C052-31F7-49B4-9B56-8E35809A527C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B13C86D3-56F4-436B-853D-96EDBDDD1469}" type="sibTrans" cxnId="{B521C052-31F7-49B4-9B56-8E35809A527C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AA38DC42-BF12-4433-949B-B0B09F41ABE1}">
      <dgm:prSet phldrT="[文字]" custT="1"/>
      <dgm:spPr>
        <a:solidFill>
          <a:srgbClr val="FFCCFF">
            <a:alpha val="89804"/>
          </a:srgbClr>
        </a:solidFill>
      </dgm:spPr>
      <dgm:t>
        <a:bodyPr/>
        <a:lstStyle/>
        <a:p>
          <a:r>
            <a:rPr lang="zh-TW" altLang="en-US" sz="1500" b="1" dirty="0">
              <a:solidFill>
                <a:schemeClr val="bg1">
                  <a:lumMod val="10000"/>
                </a:schemeClr>
              </a:solidFill>
            </a:rPr>
            <a:t>延伸學習觸角</a:t>
          </a:r>
        </a:p>
      </dgm:t>
    </dgm:pt>
    <dgm:pt modelId="{B68D0E15-5385-474A-BF49-9CFF02AE4C45}" type="parTrans" cxnId="{96A1D822-A429-4AA8-9FBA-52E147C70C29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95ED3F5C-B4A3-4EEB-BFB0-B53EA7B60738}" type="sibTrans" cxnId="{96A1D822-A429-4AA8-9FBA-52E147C70C29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8305AC6A-FA18-4D65-A8D8-D8AC073ABE59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C04E7F5C-6D0E-4FA4-978E-8F53B6724F49}" type="parTrans" cxnId="{AD18DE80-00A6-4D13-9A30-659B9C3B60F8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95347A90-8FCC-452D-9F84-3CE7D51AD918}" type="sibTrans" cxnId="{AD18DE80-00A6-4D13-9A30-659B9C3B60F8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2518D2A6-1969-4FAA-B885-7EE51DD605D9}">
      <dgm:prSet phldrT="[文字]" custT="1"/>
      <dgm:spPr>
        <a:solidFill>
          <a:srgbClr val="99FF99">
            <a:alpha val="89804"/>
          </a:srgbClr>
        </a:solidFill>
      </dgm:spPr>
      <dgm:t>
        <a:bodyPr/>
        <a:lstStyle/>
        <a:p>
          <a:r>
            <a:rPr lang="zh-TW" altLang="en-US" sz="1500" b="1" dirty="0">
              <a:solidFill>
                <a:schemeClr val="bg1">
                  <a:lumMod val="10000"/>
                </a:schemeClr>
              </a:solidFill>
            </a:rPr>
            <a:t>培養學習能力</a:t>
          </a:r>
        </a:p>
      </dgm:t>
    </dgm:pt>
    <dgm:pt modelId="{884D3A9B-5890-4817-B835-3DE9D4E4D7AD}" type="parTrans" cxnId="{D804E600-8C4F-4F86-A95B-EC77078D1EAB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5D41BFC5-170D-432D-BB34-E82D9B6949F0}" type="sibTrans" cxnId="{D804E600-8C4F-4F86-A95B-EC77078D1EAB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E40E395B-8AB8-49AD-99C1-23D5FB0D143A}">
      <dgm:prSet custT="1"/>
      <dgm:spPr>
        <a:solidFill>
          <a:srgbClr val="99FF99">
            <a:alpha val="89804"/>
          </a:srgbClr>
        </a:solidFill>
      </dgm:spPr>
      <dgm:t>
        <a:bodyPr/>
        <a:lstStyle/>
        <a:p>
          <a:r>
            <a:rPr lang="zh-TW" altLang="en-US" sz="1500" dirty="0">
              <a:solidFill>
                <a:schemeClr val="bg1">
                  <a:lumMod val="10000"/>
                </a:schemeClr>
              </a:solidFill>
            </a:rPr>
            <a:t>教學活化創新</a:t>
          </a:r>
          <a:endParaRPr lang="zh-TW" altLang="en-US" sz="1500" b="0" dirty="0">
            <a:solidFill>
              <a:schemeClr val="bg1">
                <a:lumMod val="10000"/>
              </a:schemeClr>
            </a:solidFill>
          </a:endParaRPr>
        </a:p>
      </dgm:t>
    </dgm:pt>
    <dgm:pt modelId="{7C7BA453-1AED-4530-8A89-02455655B7E1}" type="parTrans" cxnId="{9599B73C-11C0-4F5A-A90B-2F0EB0C8ACC4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F692A03C-1160-4E35-9E98-D0918526505C}" type="sibTrans" cxnId="{9599B73C-11C0-4F5A-A90B-2F0EB0C8ACC4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FA8986AF-78D8-4C47-A3FE-4886AED73674}">
      <dgm:prSet phldrT="[文字]" custT="1"/>
      <dgm:spPr>
        <a:solidFill>
          <a:srgbClr val="FFFFCC">
            <a:alpha val="89804"/>
          </a:srgbClr>
        </a:solidFill>
      </dgm:spPr>
      <dgm:t>
        <a:bodyPr/>
        <a:lstStyle/>
        <a:p>
          <a:r>
            <a:rPr lang="zh-TW" altLang="en-US" sz="1500" b="1" dirty="0">
              <a:solidFill>
                <a:schemeClr val="bg1">
                  <a:lumMod val="10000"/>
                </a:schemeClr>
              </a:solidFill>
            </a:rPr>
            <a:t>培養發表能力</a:t>
          </a:r>
        </a:p>
      </dgm:t>
    </dgm:pt>
    <dgm:pt modelId="{18EFE95F-C776-4970-ACC2-972B84ABF285}" type="parTrans" cxnId="{415756B5-1C48-4117-BBEF-314083420278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38CE4DBE-61AC-4A2A-AA86-9DD0BA600686}" type="sibTrans" cxnId="{415756B5-1C48-4117-BBEF-314083420278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4185C7A4-48AE-41C7-98D6-1ECA51FEAAB1}">
      <dgm:prSet phldrT="[文字]" custT="1"/>
      <dgm:spPr>
        <a:solidFill>
          <a:srgbClr val="FFFFCC">
            <a:alpha val="89804"/>
          </a:srgbClr>
        </a:solidFill>
      </dgm:spPr>
      <dgm:t>
        <a:bodyPr/>
        <a:lstStyle/>
        <a:p>
          <a:r>
            <a:rPr lang="zh-TW" altLang="en-US" sz="1500" b="1" dirty="0">
              <a:solidFill>
                <a:schemeClr val="bg1">
                  <a:lumMod val="10000"/>
                </a:schemeClr>
              </a:solidFill>
            </a:rPr>
            <a:t>深植閱讀素養</a:t>
          </a:r>
        </a:p>
      </dgm:t>
    </dgm:pt>
    <dgm:pt modelId="{DB61E7DF-0E7B-4B80-8ACB-3A07DED76BD0}" type="parTrans" cxnId="{E81474F0-3726-43FC-8576-52015371B4AF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D661AA05-440C-434D-B8A9-5D84529F672E}" type="sibTrans" cxnId="{E81474F0-3726-43FC-8576-52015371B4AF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BDE41C2E-C4EA-41D9-902E-37E63386BB12}">
      <dgm:prSet phldrT="[文字]" custT="1"/>
      <dgm:spPr>
        <a:solidFill>
          <a:srgbClr val="FFCCFF">
            <a:alpha val="89804"/>
          </a:srgbClr>
        </a:solidFill>
      </dgm:spPr>
      <dgm:t>
        <a:bodyPr/>
        <a:lstStyle/>
        <a:p>
          <a:r>
            <a:rPr lang="zh-TW" altLang="en-US" sz="1500" b="1" dirty="0">
              <a:solidFill>
                <a:schemeClr val="bg1">
                  <a:lumMod val="10000"/>
                </a:schemeClr>
              </a:solidFill>
            </a:rPr>
            <a:t>深耕多元閱讀</a:t>
          </a:r>
        </a:p>
      </dgm:t>
    </dgm:pt>
    <dgm:pt modelId="{4D1FDC22-C9D3-4000-8E10-CCD943B321AD}" type="parTrans" cxnId="{5A157CF8-737E-47CA-9E66-1FEF3C9EF607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C80BFDA3-5F0B-45C5-9F73-08CB7649771A}" type="sibTrans" cxnId="{5A157CF8-737E-47CA-9E66-1FEF3C9EF607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7BD77EA4-008C-441A-B7E3-E062F3D3AA53}">
      <dgm:prSet phldrT="[文字]" custT="1"/>
      <dgm:spPr>
        <a:solidFill>
          <a:srgbClr val="FFCCFF">
            <a:alpha val="89804"/>
          </a:srgbClr>
        </a:solidFill>
      </dgm:spPr>
      <dgm:t>
        <a:bodyPr/>
        <a:lstStyle/>
        <a:p>
          <a:endParaRPr lang="zh-TW" altLang="en-US" sz="1500" b="1" dirty="0">
            <a:solidFill>
              <a:schemeClr val="bg1">
                <a:lumMod val="10000"/>
              </a:schemeClr>
            </a:solidFill>
          </a:endParaRPr>
        </a:p>
      </dgm:t>
    </dgm:pt>
    <dgm:pt modelId="{03C6F824-9547-49BD-A609-83190E6796F5}" type="parTrans" cxnId="{E5070EC4-96C1-47A6-B445-334AD98CF595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88881891-D006-44E5-8B4C-2E85F211C9EB}" type="sibTrans" cxnId="{E5070EC4-96C1-47A6-B445-334AD98CF595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E2DEECB1-F2DD-40CF-8619-74244DE81A8A}">
      <dgm:prSet phldrT="[文字]" custT="1"/>
      <dgm:spPr>
        <a:solidFill>
          <a:srgbClr val="FFCCFF">
            <a:alpha val="89804"/>
          </a:srgbClr>
        </a:solidFill>
      </dgm:spPr>
      <dgm:t>
        <a:bodyPr/>
        <a:lstStyle/>
        <a:p>
          <a:endParaRPr lang="zh-TW" altLang="en-US" sz="1500" b="1" dirty="0">
            <a:solidFill>
              <a:schemeClr val="bg1">
                <a:lumMod val="10000"/>
              </a:schemeClr>
            </a:solidFill>
          </a:endParaRPr>
        </a:p>
      </dgm:t>
    </dgm:pt>
    <dgm:pt modelId="{BDE983C1-1882-4087-8578-E8671AE20305}" type="parTrans" cxnId="{FCA9919F-E99A-4C76-B4C7-2FA546372966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7D6DF111-8CE9-46CE-BAE7-F2B9C9CB9F51}" type="sibTrans" cxnId="{FCA9919F-E99A-4C76-B4C7-2FA546372966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FCB8EB6C-BEF2-4015-9A42-6F042FC9596A}">
      <dgm:prSet phldrT="[文字]" custT="1"/>
      <dgm:spPr>
        <a:solidFill>
          <a:srgbClr val="FFCCFF">
            <a:alpha val="89804"/>
          </a:srgbClr>
        </a:solidFill>
      </dgm:spPr>
      <dgm:t>
        <a:bodyPr/>
        <a:lstStyle/>
        <a:p>
          <a:endParaRPr lang="zh-TW" altLang="en-US" sz="1500" b="1" dirty="0">
            <a:solidFill>
              <a:schemeClr val="bg1">
                <a:lumMod val="10000"/>
              </a:schemeClr>
            </a:solidFill>
          </a:endParaRPr>
        </a:p>
      </dgm:t>
    </dgm:pt>
    <dgm:pt modelId="{FDC9E822-0CE4-4872-8535-28915F99696E}" type="parTrans" cxnId="{46074BEF-F45E-477A-9DA6-6237317660B3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E1CD3D83-B53C-4E6D-9A03-3224B02F3AF9}" type="sibTrans" cxnId="{46074BEF-F45E-477A-9DA6-6237317660B3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923CE3E1-56D4-4A16-BAE4-E26727EF2BDC}">
      <dgm:prSet phldrT="[文字]" custT="1"/>
      <dgm:spPr>
        <a:solidFill>
          <a:srgbClr val="FFCCFF">
            <a:alpha val="89804"/>
          </a:srgbClr>
        </a:solidFill>
      </dgm:spPr>
      <dgm:t>
        <a:bodyPr/>
        <a:lstStyle/>
        <a:p>
          <a:r>
            <a:rPr lang="zh-TW" altLang="en-US" sz="1500" b="1" dirty="0">
              <a:solidFill>
                <a:schemeClr val="bg1">
                  <a:lumMod val="10000"/>
                </a:schemeClr>
              </a:solidFill>
            </a:rPr>
            <a:t>結合數位閱讀</a:t>
          </a:r>
        </a:p>
      </dgm:t>
    </dgm:pt>
    <dgm:pt modelId="{84545F29-4C42-4ABC-A606-13E01DE46CE8}" type="parTrans" cxnId="{2D461ABF-B579-412D-B23C-3F1DA99EC554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8423BFA6-E102-4FA3-9138-9E021E3CF767}" type="sibTrans" cxnId="{2D461ABF-B579-412D-B23C-3F1DA99EC554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F1E555DB-58CE-4FAD-A5D0-19AF4F4F34B8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endParaRPr lang="zh-TW" altLang="en-US" sz="1500" b="1" dirty="0">
            <a:solidFill>
              <a:schemeClr val="bg1">
                <a:lumMod val="10000"/>
              </a:schemeClr>
            </a:solidFill>
          </a:endParaRPr>
        </a:p>
      </dgm:t>
    </dgm:pt>
    <dgm:pt modelId="{D8EEF7CD-DAC1-4D80-ACA2-CA10C9AF161E}" type="parTrans" cxnId="{E3003EB0-8B15-4244-9331-64D8703FD249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725F2682-DCEC-44EF-91E2-04FD4A56E01C}" type="sibTrans" cxnId="{E3003EB0-8B15-4244-9331-64D8703FD249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02CCB586-D7CB-4F67-A18B-0B09389D12F2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TW" altLang="en-US" sz="1500" b="1" dirty="0">
              <a:solidFill>
                <a:schemeClr val="bg1">
                  <a:lumMod val="10000"/>
                </a:schemeClr>
              </a:solidFill>
            </a:rPr>
            <a:t>營造書香校園</a:t>
          </a:r>
        </a:p>
      </dgm:t>
    </dgm:pt>
    <dgm:pt modelId="{0AD6A523-2504-49C5-8BFA-9F4BFB57FB26}" type="parTrans" cxnId="{A2330D5D-D31C-49DF-AD18-4D5EDF8048BC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67AB05CB-099B-4B50-A111-995BD9EEE0A5}" type="sibTrans" cxnId="{A2330D5D-D31C-49DF-AD18-4D5EDF8048BC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D7E0C7BA-E10B-4B52-BFE0-B0347BC6BBF5}">
      <dgm:prSet phldrT="[文字]"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TW" altLang="en-US" sz="1500" b="1" dirty="0">
              <a:solidFill>
                <a:schemeClr val="bg1">
                  <a:lumMod val="10000"/>
                </a:schemeClr>
              </a:solidFill>
            </a:rPr>
            <a:t>社群學習精進</a:t>
          </a:r>
        </a:p>
      </dgm:t>
    </dgm:pt>
    <dgm:pt modelId="{12981A1B-A4DE-4F79-B6B4-93761D2FE3BD}" type="parTrans" cxnId="{7871EE55-936C-415B-B62A-2FA5C71AD1B9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D9CBD8CD-D9CE-4319-A8E0-D6222E7A1CD0}" type="sibTrans" cxnId="{7871EE55-936C-415B-B62A-2FA5C71AD1B9}">
      <dgm:prSet/>
      <dgm:spPr/>
      <dgm:t>
        <a:bodyPr/>
        <a:lstStyle/>
        <a:p>
          <a:endParaRPr lang="zh-TW" altLang="en-US">
            <a:solidFill>
              <a:schemeClr val="bg1">
                <a:lumMod val="10000"/>
              </a:schemeClr>
            </a:solidFill>
          </a:endParaRPr>
        </a:p>
      </dgm:t>
    </dgm:pt>
    <dgm:pt modelId="{5F876594-9D1C-4A15-A072-F0A20A7585F9}" type="pres">
      <dgm:prSet presAssocID="{A7DC2B57-FE83-4D4A-B6B4-9F79FA2A5146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9E7DEADB-9C06-46F5-89A3-EA49D4C45B31}" type="pres">
      <dgm:prSet presAssocID="{A7DC2B57-FE83-4D4A-B6B4-9F79FA2A5146}" presName="children" presStyleCnt="0"/>
      <dgm:spPr/>
    </dgm:pt>
    <dgm:pt modelId="{E2377BBF-E4D5-4F3E-BD22-DB8D580A8525}" type="pres">
      <dgm:prSet presAssocID="{A7DC2B57-FE83-4D4A-B6B4-9F79FA2A5146}" presName="child1group" presStyleCnt="0"/>
      <dgm:spPr/>
    </dgm:pt>
    <dgm:pt modelId="{5C20B623-3E9A-488E-BC2A-BDC04A6DB3DB}" type="pres">
      <dgm:prSet presAssocID="{A7DC2B57-FE83-4D4A-B6B4-9F79FA2A5146}" presName="child1" presStyleLbl="bgAcc1" presStyleIdx="0" presStyleCnt="4" custLinFactNeighborX="-11121" custLinFactNeighborY="-3171"/>
      <dgm:spPr/>
    </dgm:pt>
    <dgm:pt modelId="{97AAD370-71D1-4CF6-B5EA-E8CFC111D1E0}" type="pres">
      <dgm:prSet presAssocID="{A7DC2B57-FE83-4D4A-B6B4-9F79FA2A5146}" presName="child1Text" presStyleLbl="bgAcc1" presStyleIdx="0" presStyleCnt="4">
        <dgm:presLayoutVars>
          <dgm:bulletEnabled val="1"/>
        </dgm:presLayoutVars>
      </dgm:prSet>
      <dgm:spPr/>
    </dgm:pt>
    <dgm:pt modelId="{93FBEC18-6FFC-42E6-9B3A-7050B0B2682C}" type="pres">
      <dgm:prSet presAssocID="{A7DC2B57-FE83-4D4A-B6B4-9F79FA2A5146}" presName="child2group" presStyleCnt="0"/>
      <dgm:spPr/>
    </dgm:pt>
    <dgm:pt modelId="{E5DA78A6-FBCC-4900-A9C1-A24897732FB4}" type="pres">
      <dgm:prSet presAssocID="{A7DC2B57-FE83-4D4A-B6B4-9F79FA2A5146}" presName="child2" presStyleLbl="bgAcc1" presStyleIdx="1" presStyleCnt="4" custScaleX="100089" custLinFactNeighborX="18529" custLinFactNeighborY="-1157"/>
      <dgm:spPr/>
    </dgm:pt>
    <dgm:pt modelId="{A6B6232E-DAE6-41EF-97A6-CEC7E4B57363}" type="pres">
      <dgm:prSet presAssocID="{A7DC2B57-FE83-4D4A-B6B4-9F79FA2A5146}" presName="child2Text" presStyleLbl="bgAcc1" presStyleIdx="1" presStyleCnt="4">
        <dgm:presLayoutVars>
          <dgm:bulletEnabled val="1"/>
        </dgm:presLayoutVars>
      </dgm:prSet>
      <dgm:spPr/>
    </dgm:pt>
    <dgm:pt modelId="{73C1EF6E-6EC0-41DC-9BA1-E051070279DB}" type="pres">
      <dgm:prSet presAssocID="{A7DC2B57-FE83-4D4A-B6B4-9F79FA2A5146}" presName="child3group" presStyleCnt="0"/>
      <dgm:spPr/>
    </dgm:pt>
    <dgm:pt modelId="{07254167-70C0-4B18-BD4A-0E9DB875AF1B}" type="pres">
      <dgm:prSet presAssocID="{A7DC2B57-FE83-4D4A-B6B4-9F79FA2A5146}" presName="child3" presStyleLbl="bgAcc1" presStyleIdx="2" presStyleCnt="4" custLinFactNeighborX="24150" custLinFactNeighborY="0"/>
      <dgm:spPr/>
    </dgm:pt>
    <dgm:pt modelId="{F36B0214-9327-4385-9139-824823B69793}" type="pres">
      <dgm:prSet presAssocID="{A7DC2B57-FE83-4D4A-B6B4-9F79FA2A5146}" presName="child3Text" presStyleLbl="bgAcc1" presStyleIdx="2" presStyleCnt="4">
        <dgm:presLayoutVars>
          <dgm:bulletEnabled val="1"/>
        </dgm:presLayoutVars>
      </dgm:prSet>
      <dgm:spPr/>
    </dgm:pt>
    <dgm:pt modelId="{AC10CD5A-C44C-47D9-8100-8B9EC39F75DE}" type="pres">
      <dgm:prSet presAssocID="{A7DC2B57-FE83-4D4A-B6B4-9F79FA2A5146}" presName="child4group" presStyleCnt="0"/>
      <dgm:spPr/>
    </dgm:pt>
    <dgm:pt modelId="{8AE90945-84AA-4FD1-A11E-F363FB70C057}" type="pres">
      <dgm:prSet presAssocID="{A7DC2B57-FE83-4D4A-B6B4-9F79FA2A5146}" presName="child4" presStyleLbl="bgAcc1" presStyleIdx="3" presStyleCnt="4" custLinFactNeighborX="-14356" custLinFactNeighborY="5639"/>
      <dgm:spPr/>
    </dgm:pt>
    <dgm:pt modelId="{4ABE68B4-B17F-4FA6-98AF-C75172C7A160}" type="pres">
      <dgm:prSet presAssocID="{A7DC2B57-FE83-4D4A-B6B4-9F79FA2A5146}" presName="child4Text" presStyleLbl="bgAcc1" presStyleIdx="3" presStyleCnt="4">
        <dgm:presLayoutVars>
          <dgm:bulletEnabled val="1"/>
        </dgm:presLayoutVars>
      </dgm:prSet>
      <dgm:spPr/>
    </dgm:pt>
    <dgm:pt modelId="{EC7FD2F1-F3C6-4242-A821-03F22BCF3CE3}" type="pres">
      <dgm:prSet presAssocID="{A7DC2B57-FE83-4D4A-B6B4-9F79FA2A5146}" presName="childPlaceholder" presStyleCnt="0"/>
      <dgm:spPr/>
    </dgm:pt>
    <dgm:pt modelId="{FD006ED1-F967-47D4-99E8-4EF18BC900C6}" type="pres">
      <dgm:prSet presAssocID="{A7DC2B57-FE83-4D4A-B6B4-9F79FA2A5146}" presName="circle" presStyleCnt="0"/>
      <dgm:spPr/>
    </dgm:pt>
    <dgm:pt modelId="{992FF41B-1C5D-47DC-AD16-4721980B62AB}" type="pres">
      <dgm:prSet presAssocID="{A7DC2B57-FE83-4D4A-B6B4-9F79FA2A5146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D2D03150-2FF4-4D14-97B9-042BB8424642}" type="pres">
      <dgm:prSet presAssocID="{A7DC2B57-FE83-4D4A-B6B4-9F79FA2A5146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F9352675-E6B0-4177-B293-1DAEA9778458}" type="pres">
      <dgm:prSet presAssocID="{A7DC2B57-FE83-4D4A-B6B4-9F79FA2A5146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7D1880D5-233C-461D-AF0B-9E1EA034C199}" type="pres">
      <dgm:prSet presAssocID="{A7DC2B57-FE83-4D4A-B6B4-9F79FA2A5146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3428E1CA-D711-47EC-AB7A-153F2883379B}" type="pres">
      <dgm:prSet presAssocID="{A7DC2B57-FE83-4D4A-B6B4-9F79FA2A5146}" presName="quadrantPlaceholder" presStyleCnt="0"/>
      <dgm:spPr/>
    </dgm:pt>
    <dgm:pt modelId="{6A133D92-ACB6-4C73-8DFA-60E70F08B4D1}" type="pres">
      <dgm:prSet presAssocID="{A7DC2B57-FE83-4D4A-B6B4-9F79FA2A5146}" presName="center1" presStyleLbl="fgShp" presStyleIdx="0" presStyleCnt="2"/>
      <dgm:spPr>
        <a:solidFill>
          <a:srgbClr val="FF0080"/>
        </a:solidFill>
      </dgm:spPr>
    </dgm:pt>
    <dgm:pt modelId="{B368D69B-0D65-4E06-9D6D-52D5D8BBDB9B}" type="pres">
      <dgm:prSet presAssocID="{A7DC2B57-FE83-4D4A-B6B4-9F79FA2A5146}" presName="center2" presStyleLbl="fgShp" presStyleIdx="1" presStyleCnt="2"/>
      <dgm:spPr>
        <a:solidFill>
          <a:srgbClr val="FF0080"/>
        </a:solidFill>
      </dgm:spPr>
    </dgm:pt>
  </dgm:ptLst>
  <dgm:cxnLst>
    <dgm:cxn modelId="{D804E600-8C4F-4F86-A95B-EC77078D1EAB}" srcId="{9B5505CC-6F9D-4ADE-8F51-4B8794E920DA}" destId="{2518D2A6-1969-4FAA-B885-7EE51DD605D9}" srcOrd="1" destOrd="0" parTransId="{884D3A9B-5890-4817-B835-3DE9D4E4D7AD}" sibTransId="{5D41BFC5-170D-432D-BB34-E82D9B6949F0}"/>
    <dgm:cxn modelId="{BA940B09-D113-4320-9A4D-670F25200205}" type="presOf" srcId="{4185C7A4-48AE-41C7-98D6-1ECA51FEAAB1}" destId="{A6B6232E-DAE6-41EF-97A6-CEC7E4B57363}" srcOrd="1" destOrd="2" presId="urn:microsoft.com/office/officeart/2005/8/layout/cycle4#1"/>
    <dgm:cxn modelId="{2BFF6519-2A55-49F5-8AF3-47F565549303}" srcId="{32251762-8978-420B-858D-64543222C771}" destId="{B147AF18-20A2-4FC8-9C3F-E815299D676E}" srcOrd="0" destOrd="0" parTransId="{60CD2564-BFBC-4B94-8248-150B37EBF101}" sibTransId="{6FF5A547-C046-42B3-A3CF-384484186EE8}"/>
    <dgm:cxn modelId="{20C54A1A-184F-4485-9215-748662CF41E7}" type="presOf" srcId="{D7E0C7BA-E10B-4B52-BFE0-B0347BC6BBF5}" destId="{07254167-70C0-4B18-BD4A-0E9DB875AF1B}" srcOrd="0" destOrd="1" presId="urn:microsoft.com/office/officeart/2005/8/layout/cycle4#1"/>
    <dgm:cxn modelId="{A02C1E1E-AF7C-41DA-9178-40EC995FB789}" type="presOf" srcId="{B147AF18-20A2-4FC8-9C3F-E815299D676E}" destId="{A6B6232E-DAE6-41EF-97A6-CEC7E4B57363}" srcOrd="1" destOrd="0" presId="urn:microsoft.com/office/officeart/2005/8/layout/cycle4#1"/>
    <dgm:cxn modelId="{2A2D671F-8729-4074-AA35-24AC09D3868F}" type="presOf" srcId="{775B468A-4118-43AB-87DD-7245FBB6F42A}" destId="{7D1880D5-233C-461D-AF0B-9E1EA034C199}" srcOrd="0" destOrd="0" presId="urn:microsoft.com/office/officeart/2005/8/layout/cycle4#1"/>
    <dgm:cxn modelId="{96A1D822-A429-4AA8-9FBA-52E147C70C29}" srcId="{775B468A-4118-43AB-87DD-7245FBB6F42A}" destId="{AA38DC42-BF12-4433-949B-B0B09F41ABE1}" srcOrd="0" destOrd="0" parTransId="{B68D0E15-5385-474A-BF49-9CFF02AE4C45}" sibTransId="{95ED3F5C-B4A3-4EEB-BFB0-B53EA7B60738}"/>
    <dgm:cxn modelId="{E9107725-8137-455C-B4C4-333B516270E6}" type="presOf" srcId="{2518D2A6-1969-4FAA-B885-7EE51DD605D9}" destId="{97AAD370-71D1-4CF6-B5EA-E8CFC111D1E0}" srcOrd="1" destOrd="1" presId="urn:microsoft.com/office/officeart/2005/8/layout/cycle4#1"/>
    <dgm:cxn modelId="{0E0E9227-2ACA-48CC-8805-1591C543D2EB}" type="presOf" srcId="{AA38DC42-BF12-4433-949B-B0B09F41ABE1}" destId="{4ABE68B4-B17F-4FA6-98AF-C75172C7A160}" srcOrd="1" destOrd="0" presId="urn:microsoft.com/office/officeart/2005/8/layout/cycle4#1"/>
    <dgm:cxn modelId="{34022E28-029C-449D-B642-1F023BC14B9C}" type="presOf" srcId="{02CCB586-D7CB-4F67-A18B-0B09389D12F2}" destId="{07254167-70C0-4B18-BD4A-0E9DB875AF1B}" srcOrd="0" destOrd="2" presId="urn:microsoft.com/office/officeart/2005/8/layout/cycle4#1"/>
    <dgm:cxn modelId="{544D8C31-7054-448E-B390-E484E8C95A70}" type="presOf" srcId="{BDE41C2E-C4EA-41D9-902E-37E63386BB12}" destId="{4ABE68B4-B17F-4FA6-98AF-C75172C7A160}" srcOrd="1" destOrd="2" presId="urn:microsoft.com/office/officeart/2005/8/layout/cycle4#1"/>
    <dgm:cxn modelId="{C4DD1E3B-22EC-4C72-8E92-5145318E11C9}" type="presOf" srcId="{E2DEECB1-F2DD-40CF-8619-74244DE81A8A}" destId="{4ABE68B4-B17F-4FA6-98AF-C75172C7A160}" srcOrd="1" destOrd="4" presId="urn:microsoft.com/office/officeart/2005/8/layout/cycle4#1"/>
    <dgm:cxn modelId="{9599B73C-11C0-4F5A-A90B-2F0EB0C8ACC4}" srcId="{9B5505CC-6F9D-4ADE-8F51-4B8794E920DA}" destId="{E40E395B-8AB8-49AD-99C1-23D5FB0D143A}" srcOrd="2" destOrd="0" parTransId="{7C7BA453-1AED-4530-8A89-02455655B7E1}" sibTransId="{F692A03C-1160-4E35-9E98-D0918526505C}"/>
    <dgm:cxn modelId="{6980B93F-E9F4-46C6-A85F-80DA75D63533}" type="presOf" srcId="{2518D2A6-1969-4FAA-B885-7EE51DD605D9}" destId="{5C20B623-3E9A-488E-BC2A-BDC04A6DB3DB}" srcOrd="0" destOrd="1" presId="urn:microsoft.com/office/officeart/2005/8/layout/cycle4#1"/>
    <dgm:cxn modelId="{A2330D5D-D31C-49DF-AD18-4D5EDF8048BC}" srcId="{32F99B27-88FF-4392-BD44-DF855357CF7A}" destId="{02CCB586-D7CB-4F67-A18B-0B09389D12F2}" srcOrd="2" destOrd="0" parTransId="{0AD6A523-2504-49C5-8BFA-9F4BFB57FB26}" sibTransId="{67AB05CB-099B-4B50-A111-995BD9EEE0A5}"/>
    <dgm:cxn modelId="{2B5A6460-4E73-4D2F-B5D2-100F00D28050}" type="presOf" srcId="{923CE3E1-56D4-4A16-BAE4-E26727EF2BDC}" destId="{8AE90945-84AA-4FD1-A11E-F363FB70C057}" srcOrd="0" destOrd="1" presId="urn:microsoft.com/office/officeart/2005/8/layout/cycle4#1"/>
    <dgm:cxn modelId="{0EFCBC61-F1CB-43A9-AD82-49D76E67D3C2}" srcId="{32F99B27-88FF-4392-BD44-DF855357CF7A}" destId="{0449039A-FD17-4077-83A0-E5C362D5119A}" srcOrd="0" destOrd="0" parTransId="{143D331C-3BA5-4166-9A35-F6F023FE8623}" sibTransId="{190E57BA-0B43-4ED8-B0F2-33E07B65059C}"/>
    <dgm:cxn modelId="{26546942-0A02-4F59-B8E5-01DE5277D455}" type="presOf" srcId="{F1E555DB-58CE-4FAD-A5D0-19AF4F4F34B8}" destId="{07254167-70C0-4B18-BD4A-0E9DB875AF1B}" srcOrd="0" destOrd="3" presId="urn:microsoft.com/office/officeart/2005/8/layout/cycle4#1"/>
    <dgm:cxn modelId="{1887CE48-607A-46A9-9000-A3DBE27F7A7E}" type="presOf" srcId="{1EF0467B-27FA-4C29-BF32-8C97B8BE268E}" destId="{97AAD370-71D1-4CF6-B5EA-E8CFC111D1E0}" srcOrd="1" destOrd="0" presId="urn:microsoft.com/office/officeart/2005/8/layout/cycle4#1"/>
    <dgm:cxn modelId="{FB16BC69-B262-4A5C-A908-7E784C3525B6}" type="presOf" srcId="{32251762-8978-420B-858D-64543222C771}" destId="{D2D03150-2FF4-4D14-97B9-042BB8424642}" srcOrd="0" destOrd="0" presId="urn:microsoft.com/office/officeart/2005/8/layout/cycle4#1"/>
    <dgm:cxn modelId="{79BDE069-8F96-4A35-8D97-B5A280A1C23A}" type="presOf" srcId="{E2DEECB1-F2DD-40CF-8619-74244DE81A8A}" destId="{8AE90945-84AA-4FD1-A11E-F363FB70C057}" srcOrd="0" destOrd="4" presId="urn:microsoft.com/office/officeart/2005/8/layout/cycle4#1"/>
    <dgm:cxn modelId="{185E0B4D-BFD8-422D-A631-2B9D18278C0B}" type="presOf" srcId="{32F99B27-88FF-4392-BD44-DF855357CF7A}" destId="{F9352675-E6B0-4177-B293-1DAEA9778458}" srcOrd="0" destOrd="0" presId="urn:microsoft.com/office/officeart/2005/8/layout/cycle4#1"/>
    <dgm:cxn modelId="{01019352-A39D-4338-8D85-7B0A8A652C9B}" type="presOf" srcId="{BDE41C2E-C4EA-41D9-902E-37E63386BB12}" destId="{8AE90945-84AA-4FD1-A11E-F363FB70C057}" srcOrd="0" destOrd="2" presId="urn:microsoft.com/office/officeart/2005/8/layout/cycle4#1"/>
    <dgm:cxn modelId="{B521C052-31F7-49B4-9B56-8E35809A527C}" srcId="{A7DC2B57-FE83-4D4A-B6B4-9F79FA2A5146}" destId="{775B468A-4118-43AB-87DD-7245FBB6F42A}" srcOrd="3" destOrd="0" parTransId="{63D0C0D6-D186-4C46-BF73-3F4EAD7743CC}" sibTransId="{B13C86D3-56F4-436B-853D-96EDBDDD1469}"/>
    <dgm:cxn modelId="{AA993D73-E196-40D2-971B-97E03795F735}" type="presOf" srcId="{02CCB586-D7CB-4F67-A18B-0B09389D12F2}" destId="{F36B0214-9327-4385-9139-824823B69793}" srcOrd="1" destOrd="2" presId="urn:microsoft.com/office/officeart/2005/8/layout/cycle4#1"/>
    <dgm:cxn modelId="{7871EE55-936C-415B-B62A-2FA5C71AD1B9}" srcId="{32F99B27-88FF-4392-BD44-DF855357CF7A}" destId="{D7E0C7BA-E10B-4B52-BFE0-B0347BC6BBF5}" srcOrd="1" destOrd="0" parTransId="{12981A1B-A4DE-4F79-B6B4-93761D2FE3BD}" sibTransId="{D9CBD8CD-D9CE-4319-A8E0-D6222E7A1CD0}"/>
    <dgm:cxn modelId="{9E428659-30F8-408F-B20D-771BBAE31BCE}" type="presOf" srcId="{F1E555DB-58CE-4FAD-A5D0-19AF4F4F34B8}" destId="{F36B0214-9327-4385-9139-824823B69793}" srcOrd="1" destOrd="3" presId="urn:microsoft.com/office/officeart/2005/8/layout/cycle4#1"/>
    <dgm:cxn modelId="{AD18DE80-00A6-4D13-9A30-659B9C3B60F8}" srcId="{A7DC2B57-FE83-4D4A-B6B4-9F79FA2A5146}" destId="{8305AC6A-FA18-4D65-A8D8-D8AC073ABE59}" srcOrd="4" destOrd="0" parTransId="{C04E7F5C-6D0E-4FA4-978E-8F53B6724F49}" sibTransId="{95347A90-8FCC-452D-9F84-3CE7D51AD918}"/>
    <dgm:cxn modelId="{AF92C981-4EBA-4281-91BD-850D26DFC247}" srcId="{A7DC2B57-FE83-4D4A-B6B4-9F79FA2A5146}" destId="{32251762-8978-420B-858D-64543222C771}" srcOrd="1" destOrd="0" parTransId="{1E4F4FB9-A00B-4032-8AC0-A09F6B215E15}" sibTransId="{3843D958-D703-4BCC-A05D-955DA1DBB02A}"/>
    <dgm:cxn modelId="{8D1C008A-DB2D-4165-B728-D6C65869B142}" type="presOf" srcId="{A7DC2B57-FE83-4D4A-B6B4-9F79FA2A5146}" destId="{5F876594-9D1C-4A15-A072-F0A20A7585F9}" srcOrd="0" destOrd="0" presId="urn:microsoft.com/office/officeart/2005/8/layout/cycle4#1"/>
    <dgm:cxn modelId="{1A6CBC90-0510-4CE7-8AD6-3B11ABC8E3C1}" type="presOf" srcId="{FA8986AF-78D8-4C47-A3FE-4886AED73674}" destId="{A6B6232E-DAE6-41EF-97A6-CEC7E4B57363}" srcOrd="1" destOrd="1" presId="urn:microsoft.com/office/officeart/2005/8/layout/cycle4#1"/>
    <dgm:cxn modelId="{C871A091-5277-4F5F-AF2C-64DB9FC31C58}" type="presOf" srcId="{0449039A-FD17-4077-83A0-E5C362D5119A}" destId="{F36B0214-9327-4385-9139-824823B69793}" srcOrd="1" destOrd="0" presId="urn:microsoft.com/office/officeart/2005/8/layout/cycle4#1"/>
    <dgm:cxn modelId="{BD3F999A-6446-4DA6-8534-F0656DB435CC}" type="presOf" srcId="{E40E395B-8AB8-49AD-99C1-23D5FB0D143A}" destId="{5C20B623-3E9A-488E-BC2A-BDC04A6DB3DB}" srcOrd="0" destOrd="2" presId="urn:microsoft.com/office/officeart/2005/8/layout/cycle4#1"/>
    <dgm:cxn modelId="{FCA9919F-E99A-4C76-B4C7-2FA546372966}" srcId="{775B468A-4118-43AB-87DD-7245FBB6F42A}" destId="{E2DEECB1-F2DD-40CF-8619-74244DE81A8A}" srcOrd="4" destOrd="0" parTransId="{BDE983C1-1882-4087-8578-E8671AE20305}" sibTransId="{7D6DF111-8CE9-46CE-BAE7-F2B9C9CB9F51}"/>
    <dgm:cxn modelId="{E3003EB0-8B15-4244-9331-64D8703FD249}" srcId="{32F99B27-88FF-4392-BD44-DF855357CF7A}" destId="{F1E555DB-58CE-4FAD-A5D0-19AF4F4F34B8}" srcOrd="3" destOrd="0" parTransId="{D8EEF7CD-DAC1-4D80-ACA2-CA10C9AF161E}" sibTransId="{725F2682-DCEC-44EF-91E2-04FD4A56E01C}"/>
    <dgm:cxn modelId="{1C12B9B1-3336-4868-8C25-CDBB052C204F}" type="presOf" srcId="{FCB8EB6C-BEF2-4015-9A42-6F042FC9596A}" destId="{8AE90945-84AA-4FD1-A11E-F363FB70C057}" srcOrd="0" destOrd="3" presId="urn:microsoft.com/office/officeart/2005/8/layout/cycle4#1"/>
    <dgm:cxn modelId="{012924B5-8AFC-44AD-8E7C-6D03FCA0A87C}" type="presOf" srcId="{E40E395B-8AB8-49AD-99C1-23D5FB0D143A}" destId="{97AAD370-71D1-4CF6-B5EA-E8CFC111D1E0}" srcOrd="1" destOrd="2" presId="urn:microsoft.com/office/officeart/2005/8/layout/cycle4#1"/>
    <dgm:cxn modelId="{415756B5-1C48-4117-BBEF-314083420278}" srcId="{32251762-8978-420B-858D-64543222C771}" destId="{FA8986AF-78D8-4C47-A3FE-4886AED73674}" srcOrd="1" destOrd="0" parTransId="{18EFE95F-C776-4970-ACC2-972B84ABF285}" sibTransId="{38CE4DBE-61AC-4A2A-AA86-9DD0BA600686}"/>
    <dgm:cxn modelId="{A7E4D2B6-3A8C-42E3-B15D-EA0C190E30B9}" srcId="{A7DC2B57-FE83-4D4A-B6B4-9F79FA2A5146}" destId="{32F99B27-88FF-4392-BD44-DF855357CF7A}" srcOrd="2" destOrd="0" parTransId="{58AD1BE9-9191-4005-BBD3-401E5AAF4365}" sibTransId="{AAE7C978-8C06-4269-B43E-B94CBF724AD9}"/>
    <dgm:cxn modelId="{0B8D33B8-CDEC-4F59-B9D3-6F40EE13A792}" type="presOf" srcId="{D7E0C7BA-E10B-4B52-BFE0-B0347BC6BBF5}" destId="{F36B0214-9327-4385-9139-824823B69793}" srcOrd="1" destOrd="1" presId="urn:microsoft.com/office/officeart/2005/8/layout/cycle4#1"/>
    <dgm:cxn modelId="{5E4E93BC-CF0D-49D8-BFFA-1F79F7ADFB28}" srcId="{A7DC2B57-FE83-4D4A-B6B4-9F79FA2A5146}" destId="{9B5505CC-6F9D-4ADE-8F51-4B8794E920DA}" srcOrd="0" destOrd="0" parTransId="{DA94B257-3B39-482A-8A63-8D336AA4E78F}" sibTransId="{ACBB91D9-763D-4D0D-B0A8-6B11DD2C3F29}"/>
    <dgm:cxn modelId="{2D461ABF-B579-412D-B23C-3F1DA99EC554}" srcId="{775B468A-4118-43AB-87DD-7245FBB6F42A}" destId="{923CE3E1-56D4-4A16-BAE4-E26727EF2BDC}" srcOrd="1" destOrd="0" parTransId="{84545F29-4C42-4ABC-A606-13E01DE46CE8}" sibTransId="{8423BFA6-E102-4FA3-9138-9E021E3CF767}"/>
    <dgm:cxn modelId="{E5070EC4-96C1-47A6-B445-334AD98CF595}" srcId="{775B468A-4118-43AB-87DD-7245FBB6F42A}" destId="{7BD77EA4-008C-441A-B7E3-E062F3D3AA53}" srcOrd="5" destOrd="0" parTransId="{03C6F824-9547-49BD-A609-83190E6796F5}" sibTransId="{88881891-D006-44E5-8B4C-2E85F211C9EB}"/>
    <dgm:cxn modelId="{774110C4-EA32-4175-80B1-7F86B22DFEE9}" srcId="{9B5505CC-6F9D-4ADE-8F51-4B8794E920DA}" destId="{1EF0467B-27FA-4C29-BF32-8C97B8BE268E}" srcOrd="0" destOrd="0" parTransId="{4CDD855B-832A-47BE-B61E-6B09B1C82757}" sibTransId="{7BEA7FEC-ACE9-4B0C-A6E6-DCFC8A285A74}"/>
    <dgm:cxn modelId="{580A68D5-71AC-422B-8C5C-C3438CF76B33}" type="presOf" srcId="{1EF0467B-27FA-4C29-BF32-8C97B8BE268E}" destId="{5C20B623-3E9A-488E-BC2A-BDC04A6DB3DB}" srcOrd="0" destOrd="0" presId="urn:microsoft.com/office/officeart/2005/8/layout/cycle4#1"/>
    <dgm:cxn modelId="{E07FE1DA-9E19-437F-9159-24BF7DB9323C}" type="presOf" srcId="{7BD77EA4-008C-441A-B7E3-E062F3D3AA53}" destId="{8AE90945-84AA-4FD1-A11E-F363FB70C057}" srcOrd="0" destOrd="5" presId="urn:microsoft.com/office/officeart/2005/8/layout/cycle4#1"/>
    <dgm:cxn modelId="{9C382DE1-7621-4186-9915-D476934E619A}" type="presOf" srcId="{923CE3E1-56D4-4A16-BAE4-E26727EF2BDC}" destId="{4ABE68B4-B17F-4FA6-98AF-C75172C7A160}" srcOrd="1" destOrd="1" presId="urn:microsoft.com/office/officeart/2005/8/layout/cycle4#1"/>
    <dgm:cxn modelId="{80ABB7EC-9D14-40DC-884C-0E0A802888F6}" type="presOf" srcId="{7BD77EA4-008C-441A-B7E3-E062F3D3AA53}" destId="{4ABE68B4-B17F-4FA6-98AF-C75172C7A160}" srcOrd="1" destOrd="5" presId="urn:microsoft.com/office/officeart/2005/8/layout/cycle4#1"/>
    <dgm:cxn modelId="{46074BEF-F45E-477A-9DA6-6237317660B3}" srcId="{775B468A-4118-43AB-87DD-7245FBB6F42A}" destId="{FCB8EB6C-BEF2-4015-9A42-6F042FC9596A}" srcOrd="3" destOrd="0" parTransId="{FDC9E822-0CE4-4872-8535-28915F99696E}" sibTransId="{E1CD3D83-B53C-4E6D-9A03-3224B02F3AF9}"/>
    <dgm:cxn modelId="{E81474F0-3726-43FC-8576-52015371B4AF}" srcId="{32251762-8978-420B-858D-64543222C771}" destId="{4185C7A4-48AE-41C7-98D6-1ECA51FEAAB1}" srcOrd="2" destOrd="0" parTransId="{DB61E7DF-0E7B-4B80-8ACB-3A07DED76BD0}" sibTransId="{D661AA05-440C-434D-B8A9-5D84529F672E}"/>
    <dgm:cxn modelId="{E021BDF1-973E-482F-A7BE-2318E3228098}" type="presOf" srcId="{FCB8EB6C-BEF2-4015-9A42-6F042FC9596A}" destId="{4ABE68B4-B17F-4FA6-98AF-C75172C7A160}" srcOrd="1" destOrd="3" presId="urn:microsoft.com/office/officeart/2005/8/layout/cycle4#1"/>
    <dgm:cxn modelId="{690A27F2-D34A-4B77-A3F6-D9E7BF06D6AE}" type="presOf" srcId="{4185C7A4-48AE-41C7-98D6-1ECA51FEAAB1}" destId="{E5DA78A6-FBCC-4900-A9C1-A24897732FB4}" srcOrd="0" destOrd="2" presId="urn:microsoft.com/office/officeart/2005/8/layout/cycle4#1"/>
    <dgm:cxn modelId="{B50A45F4-3D3B-4013-B7C4-D7AAFD9CCBC4}" type="presOf" srcId="{0449039A-FD17-4077-83A0-E5C362D5119A}" destId="{07254167-70C0-4B18-BD4A-0E9DB875AF1B}" srcOrd="0" destOrd="0" presId="urn:microsoft.com/office/officeart/2005/8/layout/cycle4#1"/>
    <dgm:cxn modelId="{5A157CF8-737E-47CA-9E66-1FEF3C9EF607}" srcId="{775B468A-4118-43AB-87DD-7245FBB6F42A}" destId="{BDE41C2E-C4EA-41D9-902E-37E63386BB12}" srcOrd="2" destOrd="0" parTransId="{4D1FDC22-C9D3-4000-8E10-CCD943B321AD}" sibTransId="{C80BFDA3-5F0B-45C5-9F73-08CB7649771A}"/>
    <dgm:cxn modelId="{E069DDF9-3A69-4406-9151-B020140F6E38}" type="presOf" srcId="{FA8986AF-78D8-4C47-A3FE-4886AED73674}" destId="{E5DA78A6-FBCC-4900-A9C1-A24897732FB4}" srcOrd="0" destOrd="1" presId="urn:microsoft.com/office/officeart/2005/8/layout/cycle4#1"/>
    <dgm:cxn modelId="{6C5611FA-DF5B-4342-B7B2-BC1D42756EF6}" type="presOf" srcId="{AA38DC42-BF12-4433-949B-B0B09F41ABE1}" destId="{8AE90945-84AA-4FD1-A11E-F363FB70C057}" srcOrd="0" destOrd="0" presId="urn:microsoft.com/office/officeart/2005/8/layout/cycle4#1"/>
    <dgm:cxn modelId="{68482FFB-9F79-472D-A0D8-5C861D5E4030}" type="presOf" srcId="{B147AF18-20A2-4FC8-9C3F-E815299D676E}" destId="{E5DA78A6-FBCC-4900-A9C1-A24897732FB4}" srcOrd="0" destOrd="0" presId="urn:microsoft.com/office/officeart/2005/8/layout/cycle4#1"/>
    <dgm:cxn modelId="{097E13FF-3E15-492E-87BF-8C087D63A2C4}" type="presOf" srcId="{9B5505CC-6F9D-4ADE-8F51-4B8794E920DA}" destId="{992FF41B-1C5D-47DC-AD16-4721980B62AB}" srcOrd="0" destOrd="0" presId="urn:microsoft.com/office/officeart/2005/8/layout/cycle4#1"/>
    <dgm:cxn modelId="{4053AF2F-127E-4D07-8514-5AC184D5CF0F}" type="presParOf" srcId="{5F876594-9D1C-4A15-A072-F0A20A7585F9}" destId="{9E7DEADB-9C06-46F5-89A3-EA49D4C45B31}" srcOrd="0" destOrd="0" presId="urn:microsoft.com/office/officeart/2005/8/layout/cycle4#1"/>
    <dgm:cxn modelId="{7F1916A8-C181-45B2-A0CC-299E522A2BF8}" type="presParOf" srcId="{9E7DEADB-9C06-46F5-89A3-EA49D4C45B31}" destId="{E2377BBF-E4D5-4F3E-BD22-DB8D580A8525}" srcOrd="0" destOrd="0" presId="urn:microsoft.com/office/officeart/2005/8/layout/cycle4#1"/>
    <dgm:cxn modelId="{7D315F53-CE68-440A-9AA6-448ECCFEC3A8}" type="presParOf" srcId="{E2377BBF-E4D5-4F3E-BD22-DB8D580A8525}" destId="{5C20B623-3E9A-488E-BC2A-BDC04A6DB3DB}" srcOrd="0" destOrd="0" presId="urn:microsoft.com/office/officeart/2005/8/layout/cycle4#1"/>
    <dgm:cxn modelId="{14D08201-5E60-41EF-941E-315ED20A630C}" type="presParOf" srcId="{E2377BBF-E4D5-4F3E-BD22-DB8D580A8525}" destId="{97AAD370-71D1-4CF6-B5EA-E8CFC111D1E0}" srcOrd="1" destOrd="0" presId="urn:microsoft.com/office/officeart/2005/8/layout/cycle4#1"/>
    <dgm:cxn modelId="{62C5EB79-9652-4047-99F0-86EA69112CD0}" type="presParOf" srcId="{9E7DEADB-9C06-46F5-89A3-EA49D4C45B31}" destId="{93FBEC18-6FFC-42E6-9B3A-7050B0B2682C}" srcOrd="1" destOrd="0" presId="urn:microsoft.com/office/officeart/2005/8/layout/cycle4#1"/>
    <dgm:cxn modelId="{1D5524E5-6FCE-40A0-871D-0DB3C80C2FA2}" type="presParOf" srcId="{93FBEC18-6FFC-42E6-9B3A-7050B0B2682C}" destId="{E5DA78A6-FBCC-4900-A9C1-A24897732FB4}" srcOrd="0" destOrd="0" presId="urn:microsoft.com/office/officeart/2005/8/layout/cycle4#1"/>
    <dgm:cxn modelId="{ECDE6DCB-0201-4801-96B1-F8C871132BAE}" type="presParOf" srcId="{93FBEC18-6FFC-42E6-9B3A-7050B0B2682C}" destId="{A6B6232E-DAE6-41EF-97A6-CEC7E4B57363}" srcOrd="1" destOrd="0" presId="urn:microsoft.com/office/officeart/2005/8/layout/cycle4#1"/>
    <dgm:cxn modelId="{3C503064-215B-4256-9906-A97DB4251FC0}" type="presParOf" srcId="{9E7DEADB-9C06-46F5-89A3-EA49D4C45B31}" destId="{73C1EF6E-6EC0-41DC-9BA1-E051070279DB}" srcOrd="2" destOrd="0" presId="urn:microsoft.com/office/officeart/2005/8/layout/cycle4#1"/>
    <dgm:cxn modelId="{96F916CC-D48A-4B29-BF20-0F454605269F}" type="presParOf" srcId="{73C1EF6E-6EC0-41DC-9BA1-E051070279DB}" destId="{07254167-70C0-4B18-BD4A-0E9DB875AF1B}" srcOrd="0" destOrd="0" presId="urn:microsoft.com/office/officeart/2005/8/layout/cycle4#1"/>
    <dgm:cxn modelId="{87D96F52-CA77-413C-80DC-C4B6D6160F29}" type="presParOf" srcId="{73C1EF6E-6EC0-41DC-9BA1-E051070279DB}" destId="{F36B0214-9327-4385-9139-824823B69793}" srcOrd="1" destOrd="0" presId="urn:microsoft.com/office/officeart/2005/8/layout/cycle4#1"/>
    <dgm:cxn modelId="{A9F5E2D1-D9A1-412A-99F6-D0ED8E686060}" type="presParOf" srcId="{9E7DEADB-9C06-46F5-89A3-EA49D4C45B31}" destId="{AC10CD5A-C44C-47D9-8100-8B9EC39F75DE}" srcOrd="3" destOrd="0" presId="urn:microsoft.com/office/officeart/2005/8/layout/cycle4#1"/>
    <dgm:cxn modelId="{E25D62D2-7C0D-48E5-866F-557AAEBBC07B}" type="presParOf" srcId="{AC10CD5A-C44C-47D9-8100-8B9EC39F75DE}" destId="{8AE90945-84AA-4FD1-A11E-F363FB70C057}" srcOrd="0" destOrd="0" presId="urn:microsoft.com/office/officeart/2005/8/layout/cycle4#1"/>
    <dgm:cxn modelId="{07B25616-BB07-471A-9A30-7A09C8691C0C}" type="presParOf" srcId="{AC10CD5A-C44C-47D9-8100-8B9EC39F75DE}" destId="{4ABE68B4-B17F-4FA6-98AF-C75172C7A160}" srcOrd="1" destOrd="0" presId="urn:microsoft.com/office/officeart/2005/8/layout/cycle4#1"/>
    <dgm:cxn modelId="{EB60B034-B0EE-4DC0-B6EE-673B4A5B7674}" type="presParOf" srcId="{9E7DEADB-9C06-46F5-89A3-EA49D4C45B31}" destId="{EC7FD2F1-F3C6-4242-A821-03F22BCF3CE3}" srcOrd="4" destOrd="0" presId="urn:microsoft.com/office/officeart/2005/8/layout/cycle4#1"/>
    <dgm:cxn modelId="{20D01E42-A939-494F-AE31-E045A81B700A}" type="presParOf" srcId="{5F876594-9D1C-4A15-A072-F0A20A7585F9}" destId="{FD006ED1-F967-47D4-99E8-4EF18BC900C6}" srcOrd="1" destOrd="0" presId="urn:microsoft.com/office/officeart/2005/8/layout/cycle4#1"/>
    <dgm:cxn modelId="{6A180360-C956-404B-99B4-72729EC2270D}" type="presParOf" srcId="{FD006ED1-F967-47D4-99E8-4EF18BC900C6}" destId="{992FF41B-1C5D-47DC-AD16-4721980B62AB}" srcOrd="0" destOrd="0" presId="urn:microsoft.com/office/officeart/2005/8/layout/cycle4#1"/>
    <dgm:cxn modelId="{09539835-CE46-4BE0-A5F6-0C52E35D7214}" type="presParOf" srcId="{FD006ED1-F967-47D4-99E8-4EF18BC900C6}" destId="{D2D03150-2FF4-4D14-97B9-042BB8424642}" srcOrd="1" destOrd="0" presId="urn:microsoft.com/office/officeart/2005/8/layout/cycle4#1"/>
    <dgm:cxn modelId="{429B8856-65A8-4B98-BFE0-57E1A51C6982}" type="presParOf" srcId="{FD006ED1-F967-47D4-99E8-4EF18BC900C6}" destId="{F9352675-E6B0-4177-B293-1DAEA9778458}" srcOrd="2" destOrd="0" presId="urn:microsoft.com/office/officeart/2005/8/layout/cycle4#1"/>
    <dgm:cxn modelId="{4394064A-3F17-46C1-993D-283A12B170AA}" type="presParOf" srcId="{FD006ED1-F967-47D4-99E8-4EF18BC900C6}" destId="{7D1880D5-233C-461D-AF0B-9E1EA034C199}" srcOrd="3" destOrd="0" presId="urn:microsoft.com/office/officeart/2005/8/layout/cycle4#1"/>
    <dgm:cxn modelId="{DF06A6DA-D613-4D97-BDB1-3B90C16A4639}" type="presParOf" srcId="{FD006ED1-F967-47D4-99E8-4EF18BC900C6}" destId="{3428E1CA-D711-47EC-AB7A-153F2883379B}" srcOrd="4" destOrd="0" presId="urn:microsoft.com/office/officeart/2005/8/layout/cycle4#1"/>
    <dgm:cxn modelId="{24B271B3-BBF8-4778-9001-3666CA6839BC}" type="presParOf" srcId="{5F876594-9D1C-4A15-A072-F0A20A7585F9}" destId="{6A133D92-ACB6-4C73-8DFA-60E70F08B4D1}" srcOrd="2" destOrd="0" presId="urn:microsoft.com/office/officeart/2005/8/layout/cycle4#1"/>
    <dgm:cxn modelId="{EA2F4F71-8BF3-46A2-8DD8-B807AA26CBF9}" type="presParOf" srcId="{5F876594-9D1C-4A15-A072-F0A20A7585F9}" destId="{B368D69B-0D65-4E06-9D6D-52D5D8BBDB9B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EDBBA03-2DF1-40A5-879C-ED6DEA8CA242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F96F5A21-A9BC-490C-B0F7-786CC98E5EBC}">
      <dgm:prSet custT="1"/>
      <dgm:spPr>
        <a:solidFill>
          <a:srgbClr val="FF0066"/>
        </a:solidFill>
      </dgm:spPr>
      <dgm:t>
        <a:bodyPr/>
        <a:lstStyle/>
        <a:p>
          <a:pPr>
            <a:lnSpc>
              <a:spcPts val="2600"/>
            </a:lnSpc>
            <a:spcAft>
              <a:spcPts val="0"/>
            </a:spcAft>
          </a:pPr>
          <a:r>
            <a:rPr lang="zh-TW" altLang="en-US" sz="2400" b="1" dirty="0">
              <a:solidFill>
                <a:srgbClr val="FFFFFF"/>
              </a:solidFill>
            </a:rPr>
            <a:t>亮麗的</a:t>
          </a:r>
          <a:endParaRPr lang="en-US" altLang="zh-TW" sz="2400" b="1" dirty="0">
            <a:solidFill>
              <a:srgbClr val="FFFFFF"/>
            </a:solidFill>
          </a:endParaRPr>
        </a:p>
        <a:p>
          <a:pPr>
            <a:lnSpc>
              <a:spcPts val="2600"/>
            </a:lnSpc>
            <a:spcAft>
              <a:spcPts val="0"/>
            </a:spcAft>
          </a:pPr>
          <a:r>
            <a:rPr lang="zh-TW" altLang="en-US" sz="2400" b="1" dirty="0">
              <a:solidFill>
                <a:srgbClr val="FFFFFF"/>
              </a:solidFill>
            </a:rPr>
            <a:t>閱讀成果</a:t>
          </a:r>
        </a:p>
      </dgm:t>
    </dgm:pt>
    <dgm:pt modelId="{F013578B-C152-4635-B06E-CCA1C176264B}" type="parTrans" cxnId="{A162E2C3-9752-4FA4-B0E3-9506C3CFF551}">
      <dgm:prSet/>
      <dgm:spPr/>
      <dgm:t>
        <a:bodyPr/>
        <a:lstStyle/>
        <a:p>
          <a:endParaRPr lang="zh-TW" altLang="en-US"/>
        </a:p>
      </dgm:t>
    </dgm:pt>
    <dgm:pt modelId="{9EC74FAC-D972-4585-8517-D7F2CDEF6670}" type="sibTrans" cxnId="{A162E2C3-9752-4FA4-B0E3-9506C3CFF551}">
      <dgm:prSet/>
      <dgm:spPr/>
      <dgm:t>
        <a:bodyPr/>
        <a:lstStyle/>
        <a:p>
          <a:endParaRPr lang="zh-TW" altLang="en-US"/>
        </a:p>
      </dgm:t>
    </dgm:pt>
    <dgm:pt modelId="{AF706745-AF67-4FFF-8C27-5A5F87C5FBB3}">
      <dgm:prSet/>
      <dgm:spPr>
        <a:solidFill>
          <a:srgbClr val="FFFFCC"/>
        </a:solidFill>
      </dgm:spPr>
      <dgm:t>
        <a:bodyPr/>
        <a:lstStyle/>
        <a:p>
          <a:r>
            <a:rPr lang="zh-TW" altLang="en-US" b="1" dirty="0">
              <a:solidFill>
                <a:schemeClr val="bg1">
                  <a:lumMod val="75000"/>
                </a:schemeClr>
              </a:solidFill>
            </a:rPr>
            <a:t>閱讀質量提升</a:t>
          </a:r>
        </a:p>
      </dgm:t>
    </dgm:pt>
    <dgm:pt modelId="{6EB7BA7B-995E-4689-AC4C-F4DBADCFA141}" type="parTrans" cxnId="{F742E2E6-2F3A-49A1-B905-F693E831A96B}">
      <dgm:prSet/>
      <dgm:spPr/>
      <dgm:t>
        <a:bodyPr/>
        <a:lstStyle/>
        <a:p>
          <a:endParaRPr lang="zh-TW" altLang="en-US"/>
        </a:p>
      </dgm:t>
    </dgm:pt>
    <dgm:pt modelId="{362C0207-DBE9-4A5D-8B5D-B84C1F3AE842}" type="sibTrans" cxnId="{F742E2E6-2F3A-49A1-B905-F693E831A96B}">
      <dgm:prSet/>
      <dgm:spPr/>
      <dgm:t>
        <a:bodyPr/>
        <a:lstStyle/>
        <a:p>
          <a:endParaRPr lang="zh-TW" altLang="en-US"/>
        </a:p>
      </dgm:t>
    </dgm:pt>
    <dgm:pt modelId="{7C773DF3-A7D9-4DE3-A6C9-41B558EE99AD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ts val="1920"/>
            </a:lnSpc>
            <a:spcAft>
              <a:spcPts val="0"/>
            </a:spcAft>
          </a:pPr>
          <a:r>
            <a:rPr lang="zh-TW" altLang="en-US" sz="1800" b="1" dirty="0">
              <a:solidFill>
                <a:schemeClr val="bg1">
                  <a:lumMod val="75000"/>
                </a:schemeClr>
              </a:solidFill>
            </a:rPr>
            <a:t>學生圖書</a:t>
          </a:r>
          <a:endParaRPr lang="en-US" altLang="zh-TW" sz="1800" b="1" dirty="0">
            <a:solidFill>
              <a:schemeClr val="bg1">
                <a:lumMod val="75000"/>
              </a:schemeClr>
            </a:solidFill>
          </a:endParaRPr>
        </a:p>
        <a:p>
          <a:pPr>
            <a:lnSpc>
              <a:spcPts val="1920"/>
            </a:lnSpc>
            <a:spcAft>
              <a:spcPts val="0"/>
            </a:spcAft>
          </a:pPr>
          <a:r>
            <a:rPr lang="zh-TW" altLang="en-US" sz="1800" b="1" dirty="0">
              <a:solidFill>
                <a:schemeClr val="bg1">
                  <a:lumMod val="75000"/>
                </a:schemeClr>
              </a:solidFill>
            </a:rPr>
            <a:t>借閱率增加</a:t>
          </a:r>
        </a:p>
      </dgm:t>
    </dgm:pt>
    <dgm:pt modelId="{C1FD6ECB-B862-42AE-BB35-6A15361D5844}" type="parTrans" cxnId="{0DEA825D-9EBC-4C49-B4D7-EF800BD366D9}">
      <dgm:prSet/>
      <dgm:spPr/>
      <dgm:t>
        <a:bodyPr/>
        <a:lstStyle/>
        <a:p>
          <a:endParaRPr lang="zh-TW" altLang="en-US"/>
        </a:p>
      </dgm:t>
    </dgm:pt>
    <dgm:pt modelId="{C95E63AC-D280-4DB0-9FBE-8707A3DC70AA}" type="sibTrans" cxnId="{0DEA825D-9EBC-4C49-B4D7-EF800BD366D9}">
      <dgm:prSet/>
      <dgm:spPr/>
      <dgm:t>
        <a:bodyPr/>
        <a:lstStyle/>
        <a:p>
          <a:endParaRPr lang="zh-TW" altLang="en-US"/>
        </a:p>
      </dgm:t>
    </dgm:pt>
    <dgm:pt modelId="{D30E699D-EF9B-4650-946D-653C49A160CE}">
      <dgm:prSet custT="1"/>
      <dgm:spPr>
        <a:solidFill>
          <a:srgbClr val="FF0066"/>
        </a:solidFill>
        <a:ln>
          <a:solidFill>
            <a:srgbClr val="FF3399"/>
          </a:solidFill>
        </a:ln>
      </dgm:spPr>
      <dgm:t>
        <a:bodyPr/>
        <a:lstStyle/>
        <a:p>
          <a:pPr lvl="0" algn="ctr" defTabSz="1066800" rtl="0" eaLnBrk="0" fontAlgn="base" hangingPunct="0">
            <a:lnSpc>
              <a:spcPts val="288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>
              <a:solidFill>
                <a:srgbClr val="FFFFFF"/>
              </a:solidFill>
              <a:latin typeface="+mn-lt"/>
              <a:ea typeface="+mn-ea"/>
              <a:cs typeface="+mn-cs"/>
            </a:rPr>
            <a:t>享受多元</a:t>
          </a:r>
          <a:endParaRPr lang="en-US" altLang="zh-TW" sz="2400" b="1" kern="1200" dirty="0">
            <a:solidFill>
              <a:srgbClr val="FFFFFF"/>
            </a:solidFill>
            <a:latin typeface="+mn-lt"/>
            <a:ea typeface="+mn-ea"/>
            <a:cs typeface="+mn-cs"/>
          </a:endParaRPr>
        </a:p>
        <a:p>
          <a:pPr lvl="0" algn="ctr" defTabSz="1066800" rtl="0" eaLnBrk="0" fontAlgn="base" hangingPunct="0">
            <a:lnSpc>
              <a:spcPts val="288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kern="1200" dirty="0">
              <a:solidFill>
                <a:srgbClr val="FFFFFF"/>
              </a:solidFill>
              <a:latin typeface="+mn-lt"/>
              <a:ea typeface="+mn-ea"/>
              <a:cs typeface="+mn-cs"/>
            </a:rPr>
            <a:t>學習成果</a:t>
          </a:r>
        </a:p>
      </dgm:t>
    </dgm:pt>
    <dgm:pt modelId="{3F18EAAA-F293-4347-8221-4080CCC34C6D}" type="parTrans" cxnId="{F60BF9CC-8B1A-4B84-9FEC-73E0D61EC021}">
      <dgm:prSet/>
      <dgm:spPr/>
      <dgm:t>
        <a:bodyPr/>
        <a:lstStyle/>
        <a:p>
          <a:endParaRPr lang="zh-TW" altLang="en-US"/>
        </a:p>
      </dgm:t>
    </dgm:pt>
    <dgm:pt modelId="{9AE5F92E-F0B4-42FE-BB8C-916658D83C3C}" type="sibTrans" cxnId="{F60BF9CC-8B1A-4B84-9FEC-73E0D61EC021}">
      <dgm:prSet/>
      <dgm:spPr/>
      <dgm:t>
        <a:bodyPr/>
        <a:lstStyle/>
        <a:p>
          <a:endParaRPr lang="zh-TW" altLang="en-US"/>
        </a:p>
      </dgm:t>
    </dgm:pt>
    <dgm:pt modelId="{47904417-6D95-4202-BE94-FC5E396169DE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ts val="2160"/>
            </a:lnSpc>
            <a:spcAft>
              <a:spcPts val="0"/>
            </a:spcAft>
          </a:pPr>
          <a:r>
            <a:rPr lang="zh-TW" altLang="en-US" sz="1800" dirty="0"/>
            <a:t>「</a:t>
          </a:r>
          <a:r>
            <a:rPr lang="zh-TW" altLang="en-US" sz="1800" dirty="0">
              <a:solidFill>
                <a:schemeClr val="bg1">
                  <a:lumMod val="75000"/>
                </a:schemeClr>
              </a:solidFill>
            </a:rPr>
            <a:t>開卷有益」</a:t>
          </a:r>
          <a:endParaRPr lang="en-US" altLang="zh-TW" sz="1800" dirty="0">
            <a:solidFill>
              <a:schemeClr val="bg1">
                <a:lumMod val="75000"/>
              </a:schemeClr>
            </a:solidFill>
          </a:endParaRPr>
        </a:p>
        <a:p>
          <a:pPr>
            <a:lnSpc>
              <a:spcPts val="2160"/>
            </a:lnSpc>
            <a:spcAft>
              <a:spcPts val="0"/>
            </a:spcAft>
          </a:pPr>
          <a:r>
            <a:rPr lang="zh-TW" altLang="en-US" sz="1800" dirty="0">
              <a:solidFill>
                <a:schemeClr val="bg1">
                  <a:lumMod val="75000"/>
                </a:schemeClr>
              </a:solidFill>
            </a:rPr>
            <a:t>勵志書展</a:t>
          </a:r>
        </a:p>
      </dgm:t>
    </dgm:pt>
    <dgm:pt modelId="{6E26A5FF-58FB-491F-9372-D77FD0BD6D31}" type="parTrans" cxnId="{F689945D-42F9-4DF9-8BD5-53B9EBE1CD1A}">
      <dgm:prSet/>
      <dgm:spPr/>
      <dgm:t>
        <a:bodyPr/>
        <a:lstStyle/>
        <a:p>
          <a:endParaRPr lang="zh-TW" altLang="en-US"/>
        </a:p>
      </dgm:t>
    </dgm:pt>
    <dgm:pt modelId="{375021B8-9141-4170-829B-9AF1C176DF64}" type="sibTrans" cxnId="{F689945D-42F9-4DF9-8BD5-53B9EBE1CD1A}">
      <dgm:prSet/>
      <dgm:spPr/>
      <dgm:t>
        <a:bodyPr/>
        <a:lstStyle/>
        <a:p>
          <a:endParaRPr lang="zh-TW" altLang="en-US"/>
        </a:p>
      </dgm:t>
    </dgm:pt>
    <dgm:pt modelId="{A10B7507-291A-4B0B-8E38-59126F76A2D3}" type="pres">
      <dgm:prSet presAssocID="{DEDBBA03-2DF1-40A5-879C-ED6DEA8CA242}" presName="linearFlow" presStyleCnt="0">
        <dgm:presLayoutVars>
          <dgm:resizeHandles val="exact"/>
        </dgm:presLayoutVars>
      </dgm:prSet>
      <dgm:spPr/>
    </dgm:pt>
    <dgm:pt modelId="{863BBEDD-4830-4057-A588-430D30D3B34C}" type="pres">
      <dgm:prSet presAssocID="{F96F5A21-A9BC-490C-B0F7-786CC98E5EBC}" presName="node" presStyleLbl="node1" presStyleIdx="0" presStyleCnt="5" custScaleY="132858" custLinFactNeighborX="2200" custLinFactNeighborY="8885">
        <dgm:presLayoutVars>
          <dgm:bulletEnabled val="1"/>
        </dgm:presLayoutVars>
      </dgm:prSet>
      <dgm:spPr/>
    </dgm:pt>
    <dgm:pt modelId="{1C36F5C0-48CF-42B7-A759-C9076FD25008}" type="pres">
      <dgm:prSet presAssocID="{9EC74FAC-D972-4585-8517-D7F2CDEF6670}" presName="sibTrans" presStyleLbl="sibTrans2D1" presStyleIdx="0" presStyleCnt="4" custScaleX="117947" custLinFactNeighborX="11354" custLinFactNeighborY="7966"/>
      <dgm:spPr/>
    </dgm:pt>
    <dgm:pt modelId="{EF7C5C97-1219-4187-A50D-4019977201AE}" type="pres">
      <dgm:prSet presAssocID="{9EC74FAC-D972-4585-8517-D7F2CDEF6670}" presName="connectorText" presStyleLbl="sibTrans2D1" presStyleIdx="0" presStyleCnt="4"/>
      <dgm:spPr/>
    </dgm:pt>
    <dgm:pt modelId="{24F61204-1C2A-4749-9659-C3A458609365}" type="pres">
      <dgm:prSet presAssocID="{AF706745-AF67-4FFF-8C27-5A5F87C5FBB3}" presName="node" presStyleLbl="node1" presStyleIdx="1" presStyleCnt="5" custScaleY="79992">
        <dgm:presLayoutVars>
          <dgm:bulletEnabled val="1"/>
        </dgm:presLayoutVars>
      </dgm:prSet>
      <dgm:spPr/>
    </dgm:pt>
    <dgm:pt modelId="{52C34914-189F-475C-8FF5-9A6462356F8F}" type="pres">
      <dgm:prSet presAssocID="{362C0207-DBE9-4A5D-8B5D-B84C1F3AE842}" presName="sibTrans" presStyleLbl="sibTrans2D1" presStyleIdx="1" presStyleCnt="4"/>
      <dgm:spPr/>
    </dgm:pt>
    <dgm:pt modelId="{C40820EF-0133-42BF-A650-15973077BBD8}" type="pres">
      <dgm:prSet presAssocID="{362C0207-DBE9-4A5D-8B5D-B84C1F3AE842}" presName="connectorText" presStyleLbl="sibTrans2D1" presStyleIdx="1" presStyleCnt="4"/>
      <dgm:spPr/>
    </dgm:pt>
    <dgm:pt modelId="{1B005AC3-9BE2-4453-8593-2D0D4C860C8C}" type="pres">
      <dgm:prSet presAssocID="{7C773DF3-A7D9-4DE3-A6C9-41B558EE99AD}" presName="node" presStyleLbl="node1" presStyleIdx="2" presStyleCnt="5" custScaleY="106999" custLinFactNeighborX="-1030" custLinFactNeighborY="32042">
        <dgm:presLayoutVars>
          <dgm:bulletEnabled val="1"/>
        </dgm:presLayoutVars>
      </dgm:prSet>
      <dgm:spPr/>
    </dgm:pt>
    <dgm:pt modelId="{F7CD86EA-F300-431C-8C8B-6069A20CA3E2}" type="pres">
      <dgm:prSet presAssocID="{C95E63AC-D280-4DB0-9FBE-8707A3DC70AA}" presName="sibTrans" presStyleLbl="sibTrans2D1" presStyleIdx="2" presStyleCnt="4"/>
      <dgm:spPr/>
    </dgm:pt>
    <dgm:pt modelId="{EB2CF6A2-1261-4BFB-A32C-8DA14D038374}" type="pres">
      <dgm:prSet presAssocID="{C95E63AC-D280-4DB0-9FBE-8707A3DC70AA}" presName="connectorText" presStyleLbl="sibTrans2D1" presStyleIdx="2" presStyleCnt="4"/>
      <dgm:spPr/>
    </dgm:pt>
    <dgm:pt modelId="{E8013B2D-01B4-4543-9538-CDFC9F01E6C9}" type="pres">
      <dgm:prSet presAssocID="{D30E699D-EF9B-4650-946D-653C49A160CE}" presName="node" presStyleLbl="node1" presStyleIdx="3" presStyleCnt="5" custScaleY="160184">
        <dgm:presLayoutVars>
          <dgm:bulletEnabled val="1"/>
        </dgm:presLayoutVars>
      </dgm:prSet>
      <dgm:spPr/>
    </dgm:pt>
    <dgm:pt modelId="{CE53B9D2-22D6-4662-BFE9-78527E8BFF83}" type="pres">
      <dgm:prSet presAssocID="{9AE5F92E-F0B4-42FE-BB8C-916658D83C3C}" presName="sibTrans" presStyleLbl="sibTrans2D1" presStyleIdx="3" presStyleCnt="4"/>
      <dgm:spPr/>
    </dgm:pt>
    <dgm:pt modelId="{5BA38879-5731-4719-8B3D-52352669075B}" type="pres">
      <dgm:prSet presAssocID="{9AE5F92E-F0B4-42FE-BB8C-916658D83C3C}" presName="connectorText" presStyleLbl="sibTrans2D1" presStyleIdx="3" presStyleCnt="4"/>
      <dgm:spPr/>
    </dgm:pt>
    <dgm:pt modelId="{84E9FBBE-9164-4D2A-8B07-A08993254195}" type="pres">
      <dgm:prSet presAssocID="{47904417-6D95-4202-BE94-FC5E396169DE}" presName="node" presStyleLbl="node1" presStyleIdx="4" presStyleCnt="5">
        <dgm:presLayoutVars>
          <dgm:bulletEnabled val="1"/>
        </dgm:presLayoutVars>
      </dgm:prSet>
      <dgm:spPr/>
    </dgm:pt>
  </dgm:ptLst>
  <dgm:cxnLst>
    <dgm:cxn modelId="{9A098C12-F819-4581-99DC-FC16C8AEECAA}" type="presOf" srcId="{C95E63AC-D280-4DB0-9FBE-8707A3DC70AA}" destId="{EB2CF6A2-1261-4BFB-A32C-8DA14D038374}" srcOrd="1" destOrd="0" presId="urn:microsoft.com/office/officeart/2005/8/layout/process2"/>
    <dgm:cxn modelId="{F6DECF3C-F1B8-4C0E-B07D-6A8A19D8CAF4}" type="presOf" srcId="{C95E63AC-D280-4DB0-9FBE-8707A3DC70AA}" destId="{F7CD86EA-F300-431C-8C8B-6069A20CA3E2}" srcOrd="0" destOrd="0" presId="urn:microsoft.com/office/officeart/2005/8/layout/process2"/>
    <dgm:cxn modelId="{3D64AB3F-B8CA-43DB-9532-4A4A6B32B5A3}" type="presOf" srcId="{362C0207-DBE9-4A5D-8B5D-B84C1F3AE842}" destId="{52C34914-189F-475C-8FF5-9A6462356F8F}" srcOrd="0" destOrd="0" presId="urn:microsoft.com/office/officeart/2005/8/layout/process2"/>
    <dgm:cxn modelId="{0DEA825D-9EBC-4C49-B4D7-EF800BD366D9}" srcId="{DEDBBA03-2DF1-40A5-879C-ED6DEA8CA242}" destId="{7C773DF3-A7D9-4DE3-A6C9-41B558EE99AD}" srcOrd="2" destOrd="0" parTransId="{C1FD6ECB-B862-42AE-BB35-6A15361D5844}" sibTransId="{C95E63AC-D280-4DB0-9FBE-8707A3DC70AA}"/>
    <dgm:cxn modelId="{F689945D-42F9-4DF9-8BD5-53B9EBE1CD1A}" srcId="{DEDBBA03-2DF1-40A5-879C-ED6DEA8CA242}" destId="{47904417-6D95-4202-BE94-FC5E396169DE}" srcOrd="4" destOrd="0" parTransId="{6E26A5FF-58FB-491F-9372-D77FD0BD6D31}" sibTransId="{375021B8-9141-4170-829B-9AF1C176DF64}"/>
    <dgm:cxn modelId="{1C95B345-2D2A-4590-8372-15F8B50BF174}" type="presOf" srcId="{9AE5F92E-F0B4-42FE-BB8C-916658D83C3C}" destId="{CE53B9D2-22D6-4662-BFE9-78527E8BFF83}" srcOrd="0" destOrd="0" presId="urn:microsoft.com/office/officeart/2005/8/layout/process2"/>
    <dgm:cxn modelId="{635BCC51-F7A0-48ED-99ED-271AC2439501}" type="presOf" srcId="{9EC74FAC-D972-4585-8517-D7F2CDEF6670}" destId="{EF7C5C97-1219-4187-A50D-4019977201AE}" srcOrd="1" destOrd="0" presId="urn:microsoft.com/office/officeart/2005/8/layout/process2"/>
    <dgm:cxn modelId="{31BDE179-8F37-4070-816B-0E0F57CEAE8E}" type="presOf" srcId="{362C0207-DBE9-4A5D-8B5D-B84C1F3AE842}" destId="{C40820EF-0133-42BF-A650-15973077BBD8}" srcOrd="1" destOrd="0" presId="urn:microsoft.com/office/officeart/2005/8/layout/process2"/>
    <dgm:cxn modelId="{372B5E7E-8341-4709-AD38-E8C245B9251D}" type="presOf" srcId="{D30E699D-EF9B-4650-946D-653C49A160CE}" destId="{E8013B2D-01B4-4543-9538-CDFC9F01E6C9}" srcOrd="0" destOrd="0" presId="urn:microsoft.com/office/officeart/2005/8/layout/process2"/>
    <dgm:cxn modelId="{93268692-5147-430F-B3F1-DE279DB632EA}" type="presOf" srcId="{9EC74FAC-D972-4585-8517-D7F2CDEF6670}" destId="{1C36F5C0-48CF-42B7-A759-C9076FD25008}" srcOrd="0" destOrd="0" presId="urn:microsoft.com/office/officeart/2005/8/layout/process2"/>
    <dgm:cxn modelId="{54C8209D-B5EB-4D87-9BAB-8A03F9884ECF}" type="presOf" srcId="{DEDBBA03-2DF1-40A5-879C-ED6DEA8CA242}" destId="{A10B7507-291A-4B0B-8E38-59126F76A2D3}" srcOrd="0" destOrd="0" presId="urn:microsoft.com/office/officeart/2005/8/layout/process2"/>
    <dgm:cxn modelId="{9E5041BA-B388-4705-8432-319434DB9F02}" type="presOf" srcId="{F96F5A21-A9BC-490C-B0F7-786CC98E5EBC}" destId="{863BBEDD-4830-4057-A588-430D30D3B34C}" srcOrd="0" destOrd="0" presId="urn:microsoft.com/office/officeart/2005/8/layout/process2"/>
    <dgm:cxn modelId="{A162E2C3-9752-4FA4-B0E3-9506C3CFF551}" srcId="{DEDBBA03-2DF1-40A5-879C-ED6DEA8CA242}" destId="{F96F5A21-A9BC-490C-B0F7-786CC98E5EBC}" srcOrd="0" destOrd="0" parTransId="{F013578B-C152-4635-B06E-CCA1C176264B}" sibTransId="{9EC74FAC-D972-4585-8517-D7F2CDEF6670}"/>
    <dgm:cxn modelId="{F60BF9CC-8B1A-4B84-9FEC-73E0D61EC021}" srcId="{DEDBBA03-2DF1-40A5-879C-ED6DEA8CA242}" destId="{D30E699D-EF9B-4650-946D-653C49A160CE}" srcOrd="3" destOrd="0" parTransId="{3F18EAAA-F293-4347-8221-4080CCC34C6D}" sibTransId="{9AE5F92E-F0B4-42FE-BB8C-916658D83C3C}"/>
    <dgm:cxn modelId="{B93FCACF-C28A-4F48-B3E0-92C728ADAE32}" type="presOf" srcId="{7C773DF3-A7D9-4DE3-A6C9-41B558EE99AD}" destId="{1B005AC3-9BE2-4453-8593-2D0D4C860C8C}" srcOrd="0" destOrd="0" presId="urn:microsoft.com/office/officeart/2005/8/layout/process2"/>
    <dgm:cxn modelId="{0CB1B3D7-88E3-4FB3-8CAC-15638DFC69B3}" type="presOf" srcId="{47904417-6D95-4202-BE94-FC5E396169DE}" destId="{84E9FBBE-9164-4D2A-8B07-A08993254195}" srcOrd="0" destOrd="0" presId="urn:microsoft.com/office/officeart/2005/8/layout/process2"/>
    <dgm:cxn modelId="{589CAEE2-71D7-4839-9CC3-4B5A4263C98C}" type="presOf" srcId="{AF706745-AF67-4FFF-8C27-5A5F87C5FBB3}" destId="{24F61204-1C2A-4749-9659-C3A458609365}" srcOrd="0" destOrd="0" presId="urn:microsoft.com/office/officeart/2005/8/layout/process2"/>
    <dgm:cxn modelId="{F742E2E6-2F3A-49A1-B905-F693E831A96B}" srcId="{DEDBBA03-2DF1-40A5-879C-ED6DEA8CA242}" destId="{AF706745-AF67-4FFF-8C27-5A5F87C5FBB3}" srcOrd="1" destOrd="0" parTransId="{6EB7BA7B-995E-4689-AC4C-F4DBADCFA141}" sibTransId="{362C0207-DBE9-4A5D-8B5D-B84C1F3AE842}"/>
    <dgm:cxn modelId="{7648F8F2-0044-400C-A432-5C8772286C2A}" type="presOf" srcId="{9AE5F92E-F0B4-42FE-BB8C-916658D83C3C}" destId="{5BA38879-5731-4719-8B3D-52352669075B}" srcOrd="1" destOrd="0" presId="urn:microsoft.com/office/officeart/2005/8/layout/process2"/>
    <dgm:cxn modelId="{DECAFFC0-BD54-4438-8685-D20AC583AA87}" type="presParOf" srcId="{A10B7507-291A-4B0B-8E38-59126F76A2D3}" destId="{863BBEDD-4830-4057-A588-430D30D3B34C}" srcOrd="0" destOrd="0" presId="urn:microsoft.com/office/officeart/2005/8/layout/process2"/>
    <dgm:cxn modelId="{CCBC3008-C5DE-4844-ADAE-B1DE6436FC9C}" type="presParOf" srcId="{A10B7507-291A-4B0B-8E38-59126F76A2D3}" destId="{1C36F5C0-48CF-42B7-A759-C9076FD25008}" srcOrd="1" destOrd="0" presId="urn:microsoft.com/office/officeart/2005/8/layout/process2"/>
    <dgm:cxn modelId="{FFE1F9FD-AB04-42EF-AA52-ADAA12AC2E14}" type="presParOf" srcId="{1C36F5C0-48CF-42B7-A759-C9076FD25008}" destId="{EF7C5C97-1219-4187-A50D-4019977201AE}" srcOrd="0" destOrd="0" presId="urn:microsoft.com/office/officeart/2005/8/layout/process2"/>
    <dgm:cxn modelId="{93BC5728-2026-4ED1-9DB4-77D32A04EE46}" type="presParOf" srcId="{A10B7507-291A-4B0B-8E38-59126F76A2D3}" destId="{24F61204-1C2A-4749-9659-C3A458609365}" srcOrd="2" destOrd="0" presId="urn:microsoft.com/office/officeart/2005/8/layout/process2"/>
    <dgm:cxn modelId="{97F20113-F44F-4C12-8E08-EB140B21951F}" type="presParOf" srcId="{A10B7507-291A-4B0B-8E38-59126F76A2D3}" destId="{52C34914-189F-475C-8FF5-9A6462356F8F}" srcOrd="3" destOrd="0" presId="urn:microsoft.com/office/officeart/2005/8/layout/process2"/>
    <dgm:cxn modelId="{55258024-3C24-4CFC-888A-8F8671C5805E}" type="presParOf" srcId="{52C34914-189F-475C-8FF5-9A6462356F8F}" destId="{C40820EF-0133-42BF-A650-15973077BBD8}" srcOrd="0" destOrd="0" presId="urn:microsoft.com/office/officeart/2005/8/layout/process2"/>
    <dgm:cxn modelId="{91CC72F0-3DC9-4118-A9FB-8D5832A4C1B5}" type="presParOf" srcId="{A10B7507-291A-4B0B-8E38-59126F76A2D3}" destId="{1B005AC3-9BE2-4453-8593-2D0D4C860C8C}" srcOrd="4" destOrd="0" presId="urn:microsoft.com/office/officeart/2005/8/layout/process2"/>
    <dgm:cxn modelId="{2EA4E296-DBCA-4BA9-9098-8BD00878FF20}" type="presParOf" srcId="{A10B7507-291A-4B0B-8E38-59126F76A2D3}" destId="{F7CD86EA-F300-431C-8C8B-6069A20CA3E2}" srcOrd="5" destOrd="0" presId="urn:microsoft.com/office/officeart/2005/8/layout/process2"/>
    <dgm:cxn modelId="{F8B27FD9-7438-4DF3-9A98-C3F37741014D}" type="presParOf" srcId="{F7CD86EA-F300-431C-8C8B-6069A20CA3E2}" destId="{EB2CF6A2-1261-4BFB-A32C-8DA14D038374}" srcOrd="0" destOrd="0" presId="urn:microsoft.com/office/officeart/2005/8/layout/process2"/>
    <dgm:cxn modelId="{9F8E3E5C-BFF4-4C68-A8B2-AAAAF6F138DC}" type="presParOf" srcId="{A10B7507-291A-4B0B-8E38-59126F76A2D3}" destId="{E8013B2D-01B4-4543-9538-CDFC9F01E6C9}" srcOrd="6" destOrd="0" presId="urn:microsoft.com/office/officeart/2005/8/layout/process2"/>
    <dgm:cxn modelId="{7D6BBD64-494D-4471-9F4F-0BA6A02CCBA9}" type="presParOf" srcId="{A10B7507-291A-4B0B-8E38-59126F76A2D3}" destId="{CE53B9D2-22D6-4662-BFE9-78527E8BFF83}" srcOrd="7" destOrd="0" presId="urn:microsoft.com/office/officeart/2005/8/layout/process2"/>
    <dgm:cxn modelId="{A5947F23-547F-47C6-BC0A-2CCD4DD21F10}" type="presParOf" srcId="{CE53B9D2-22D6-4662-BFE9-78527E8BFF83}" destId="{5BA38879-5731-4719-8B3D-52352669075B}" srcOrd="0" destOrd="0" presId="urn:microsoft.com/office/officeart/2005/8/layout/process2"/>
    <dgm:cxn modelId="{28710464-B30A-46D9-8CFE-4A271514E016}" type="presParOf" srcId="{A10B7507-291A-4B0B-8E38-59126F76A2D3}" destId="{84E9FBBE-9164-4D2A-8B07-A08993254195}" srcOrd="8" destOrd="0" presId="urn:microsoft.com/office/officeart/2005/8/layout/process2"/>
  </dgm:cxnLst>
  <dgm:bg/>
  <dgm:whole>
    <a:ln>
      <a:solidFill>
        <a:srgbClr val="000000"/>
      </a:solidFill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DEDBBA03-2DF1-40A5-879C-ED6DEA8CA242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F96F5A21-A9BC-490C-B0F7-786CC98E5EBC}">
      <dgm:prSet custT="1"/>
      <dgm:spPr>
        <a:solidFill>
          <a:srgbClr val="FF0066"/>
        </a:solidFill>
      </dgm:spPr>
      <dgm:t>
        <a:bodyPr/>
        <a:lstStyle/>
        <a:p>
          <a:pPr>
            <a:lnSpc>
              <a:spcPts val="2800"/>
            </a:lnSpc>
            <a:spcAft>
              <a:spcPts val="0"/>
            </a:spcAft>
          </a:pPr>
          <a:r>
            <a:rPr lang="zh-TW" altLang="en-US" sz="2400" b="1" dirty="0">
              <a:solidFill>
                <a:srgbClr val="FFFFFF"/>
              </a:solidFill>
            </a:rPr>
            <a:t>亮麗的</a:t>
          </a:r>
          <a:endParaRPr lang="en-US" altLang="zh-TW" sz="2400" b="1" dirty="0">
            <a:solidFill>
              <a:srgbClr val="FFFFFF"/>
            </a:solidFill>
          </a:endParaRPr>
        </a:p>
        <a:p>
          <a:pPr>
            <a:lnSpc>
              <a:spcPts val="2800"/>
            </a:lnSpc>
            <a:spcAft>
              <a:spcPts val="0"/>
            </a:spcAft>
          </a:pPr>
          <a:r>
            <a:rPr lang="zh-TW" altLang="en-US" sz="2400" b="1" dirty="0">
              <a:solidFill>
                <a:srgbClr val="FFFFFF"/>
              </a:solidFill>
            </a:rPr>
            <a:t>閱讀成果</a:t>
          </a:r>
        </a:p>
      </dgm:t>
    </dgm:pt>
    <dgm:pt modelId="{F013578B-C152-4635-B06E-CCA1C176264B}" type="parTrans" cxnId="{A162E2C3-9752-4FA4-B0E3-9506C3CFF551}">
      <dgm:prSet/>
      <dgm:spPr/>
      <dgm:t>
        <a:bodyPr/>
        <a:lstStyle/>
        <a:p>
          <a:endParaRPr lang="zh-TW" altLang="en-US"/>
        </a:p>
      </dgm:t>
    </dgm:pt>
    <dgm:pt modelId="{9EC74FAC-D972-4585-8517-D7F2CDEF6670}" type="sibTrans" cxnId="{A162E2C3-9752-4FA4-B0E3-9506C3CFF551}">
      <dgm:prSet/>
      <dgm:spPr/>
      <dgm:t>
        <a:bodyPr/>
        <a:lstStyle/>
        <a:p>
          <a:endParaRPr lang="zh-TW" altLang="en-US"/>
        </a:p>
      </dgm:t>
    </dgm:pt>
    <dgm:pt modelId="{AF706745-AF67-4FFF-8C27-5A5F87C5FBB3}">
      <dgm:prSet/>
      <dgm:spPr>
        <a:solidFill>
          <a:srgbClr val="FFFFCC"/>
        </a:solidFill>
      </dgm:spPr>
      <dgm:t>
        <a:bodyPr/>
        <a:lstStyle/>
        <a:p>
          <a:r>
            <a:rPr lang="zh-TW" altLang="en-US" b="1" dirty="0">
              <a:solidFill>
                <a:schemeClr val="bg1">
                  <a:lumMod val="75000"/>
                </a:schemeClr>
              </a:solidFill>
            </a:rPr>
            <a:t>閱讀質量提升</a:t>
          </a:r>
        </a:p>
      </dgm:t>
    </dgm:pt>
    <dgm:pt modelId="{6EB7BA7B-995E-4689-AC4C-F4DBADCFA141}" type="parTrans" cxnId="{F742E2E6-2F3A-49A1-B905-F693E831A96B}">
      <dgm:prSet/>
      <dgm:spPr/>
      <dgm:t>
        <a:bodyPr/>
        <a:lstStyle/>
        <a:p>
          <a:endParaRPr lang="zh-TW" altLang="en-US"/>
        </a:p>
      </dgm:t>
    </dgm:pt>
    <dgm:pt modelId="{362C0207-DBE9-4A5D-8B5D-B84C1F3AE842}" type="sibTrans" cxnId="{F742E2E6-2F3A-49A1-B905-F693E831A96B}">
      <dgm:prSet/>
      <dgm:spPr/>
      <dgm:t>
        <a:bodyPr/>
        <a:lstStyle/>
        <a:p>
          <a:endParaRPr lang="zh-TW" altLang="en-US"/>
        </a:p>
      </dgm:t>
    </dgm:pt>
    <dgm:pt modelId="{7C773DF3-A7D9-4DE3-A6C9-41B558EE99AD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ts val="1920"/>
            </a:lnSpc>
            <a:spcAft>
              <a:spcPts val="0"/>
            </a:spcAft>
          </a:pPr>
          <a:r>
            <a:rPr lang="zh-TW" altLang="en-US" sz="1800" b="1" dirty="0">
              <a:solidFill>
                <a:schemeClr val="bg1">
                  <a:lumMod val="75000"/>
                </a:schemeClr>
              </a:solidFill>
            </a:rPr>
            <a:t>學生圖書</a:t>
          </a:r>
          <a:endParaRPr lang="en-US" altLang="zh-TW" sz="1800" b="1" dirty="0">
            <a:solidFill>
              <a:schemeClr val="bg1">
                <a:lumMod val="75000"/>
              </a:schemeClr>
            </a:solidFill>
          </a:endParaRPr>
        </a:p>
        <a:p>
          <a:pPr>
            <a:lnSpc>
              <a:spcPts val="1920"/>
            </a:lnSpc>
            <a:spcAft>
              <a:spcPts val="0"/>
            </a:spcAft>
          </a:pPr>
          <a:r>
            <a:rPr lang="zh-TW" altLang="en-US" sz="1800" b="1" dirty="0">
              <a:solidFill>
                <a:schemeClr val="bg1">
                  <a:lumMod val="75000"/>
                </a:schemeClr>
              </a:solidFill>
            </a:rPr>
            <a:t>借閱率增加</a:t>
          </a:r>
        </a:p>
      </dgm:t>
    </dgm:pt>
    <dgm:pt modelId="{C1FD6ECB-B862-42AE-BB35-6A15361D5844}" type="parTrans" cxnId="{0DEA825D-9EBC-4C49-B4D7-EF800BD366D9}">
      <dgm:prSet/>
      <dgm:spPr/>
      <dgm:t>
        <a:bodyPr/>
        <a:lstStyle/>
        <a:p>
          <a:endParaRPr lang="zh-TW" altLang="en-US"/>
        </a:p>
      </dgm:t>
    </dgm:pt>
    <dgm:pt modelId="{C95E63AC-D280-4DB0-9FBE-8707A3DC70AA}" type="sibTrans" cxnId="{0DEA825D-9EBC-4C49-B4D7-EF800BD366D9}">
      <dgm:prSet/>
      <dgm:spPr/>
      <dgm:t>
        <a:bodyPr/>
        <a:lstStyle/>
        <a:p>
          <a:endParaRPr lang="zh-TW" altLang="en-US"/>
        </a:p>
      </dgm:t>
    </dgm:pt>
    <dgm:pt modelId="{D30E699D-EF9B-4650-946D-653C49A160CE}">
      <dgm:prSet custT="1"/>
      <dgm:spPr>
        <a:solidFill>
          <a:srgbClr val="FF0066"/>
        </a:solidFill>
      </dgm:spPr>
      <dgm:t>
        <a:bodyPr/>
        <a:lstStyle/>
        <a:p>
          <a:pPr>
            <a:lnSpc>
              <a:spcPts val="2800"/>
            </a:lnSpc>
            <a:spcAft>
              <a:spcPts val="0"/>
            </a:spcAft>
          </a:pPr>
          <a:r>
            <a:rPr lang="zh-TW" altLang="en-US" sz="2400" b="1" dirty="0">
              <a:solidFill>
                <a:srgbClr val="FFFFFF"/>
              </a:solidFill>
            </a:rPr>
            <a:t>享受多元</a:t>
          </a:r>
          <a:endParaRPr lang="en-US" altLang="zh-TW" sz="2400" b="1" dirty="0">
            <a:solidFill>
              <a:srgbClr val="FFFFFF"/>
            </a:solidFill>
          </a:endParaRPr>
        </a:p>
        <a:p>
          <a:pPr>
            <a:lnSpc>
              <a:spcPts val="2800"/>
            </a:lnSpc>
            <a:spcAft>
              <a:spcPts val="0"/>
            </a:spcAft>
          </a:pPr>
          <a:r>
            <a:rPr lang="zh-TW" altLang="en-US" sz="2400" b="1" dirty="0">
              <a:solidFill>
                <a:srgbClr val="FFFFFF"/>
              </a:solidFill>
            </a:rPr>
            <a:t>學習成果</a:t>
          </a:r>
        </a:p>
      </dgm:t>
    </dgm:pt>
    <dgm:pt modelId="{3F18EAAA-F293-4347-8221-4080CCC34C6D}" type="parTrans" cxnId="{F60BF9CC-8B1A-4B84-9FEC-73E0D61EC021}">
      <dgm:prSet/>
      <dgm:spPr/>
      <dgm:t>
        <a:bodyPr/>
        <a:lstStyle/>
        <a:p>
          <a:endParaRPr lang="zh-TW" altLang="en-US"/>
        </a:p>
      </dgm:t>
    </dgm:pt>
    <dgm:pt modelId="{9AE5F92E-F0B4-42FE-BB8C-916658D83C3C}" type="sibTrans" cxnId="{F60BF9CC-8B1A-4B84-9FEC-73E0D61EC021}">
      <dgm:prSet/>
      <dgm:spPr/>
      <dgm:t>
        <a:bodyPr/>
        <a:lstStyle/>
        <a:p>
          <a:endParaRPr lang="zh-TW" altLang="en-US"/>
        </a:p>
      </dgm:t>
    </dgm:pt>
    <dgm:pt modelId="{47904417-6D95-4202-BE94-FC5E396169DE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ts val="2160"/>
            </a:lnSpc>
            <a:spcAft>
              <a:spcPts val="0"/>
            </a:spcAft>
          </a:pPr>
          <a:r>
            <a:rPr lang="zh-TW" altLang="en-US" sz="1800" dirty="0"/>
            <a:t>「</a:t>
          </a:r>
          <a:r>
            <a:rPr lang="zh-TW" altLang="en-US" sz="1800" dirty="0">
              <a:solidFill>
                <a:schemeClr val="bg1">
                  <a:lumMod val="75000"/>
                </a:schemeClr>
              </a:solidFill>
            </a:rPr>
            <a:t>開卷有益」</a:t>
          </a:r>
          <a:endParaRPr lang="en-US" altLang="zh-TW" sz="1800" dirty="0">
            <a:solidFill>
              <a:schemeClr val="bg1">
                <a:lumMod val="75000"/>
              </a:schemeClr>
            </a:solidFill>
          </a:endParaRPr>
        </a:p>
        <a:p>
          <a:pPr>
            <a:lnSpc>
              <a:spcPts val="2160"/>
            </a:lnSpc>
            <a:spcAft>
              <a:spcPts val="0"/>
            </a:spcAft>
          </a:pPr>
          <a:r>
            <a:rPr lang="zh-TW" altLang="en-US" sz="1800" dirty="0">
              <a:solidFill>
                <a:schemeClr val="bg1">
                  <a:lumMod val="75000"/>
                </a:schemeClr>
              </a:solidFill>
            </a:rPr>
            <a:t>勵志書展</a:t>
          </a:r>
        </a:p>
      </dgm:t>
    </dgm:pt>
    <dgm:pt modelId="{6E26A5FF-58FB-491F-9372-D77FD0BD6D31}" type="parTrans" cxnId="{F689945D-42F9-4DF9-8BD5-53B9EBE1CD1A}">
      <dgm:prSet/>
      <dgm:spPr/>
      <dgm:t>
        <a:bodyPr/>
        <a:lstStyle/>
        <a:p>
          <a:endParaRPr lang="zh-TW" altLang="en-US"/>
        </a:p>
      </dgm:t>
    </dgm:pt>
    <dgm:pt modelId="{375021B8-9141-4170-829B-9AF1C176DF64}" type="sibTrans" cxnId="{F689945D-42F9-4DF9-8BD5-53B9EBE1CD1A}">
      <dgm:prSet/>
      <dgm:spPr/>
      <dgm:t>
        <a:bodyPr/>
        <a:lstStyle/>
        <a:p>
          <a:endParaRPr lang="zh-TW" altLang="en-US"/>
        </a:p>
      </dgm:t>
    </dgm:pt>
    <dgm:pt modelId="{A10B7507-291A-4B0B-8E38-59126F76A2D3}" type="pres">
      <dgm:prSet presAssocID="{DEDBBA03-2DF1-40A5-879C-ED6DEA8CA242}" presName="linearFlow" presStyleCnt="0">
        <dgm:presLayoutVars>
          <dgm:resizeHandles val="exact"/>
        </dgm:presLayoutVars>
      </dgm:prSet>
      <dgm:spPr/>
    </dgm:pt>
    <dgm:pt modelId="{863BBEDD-4830-4057-A588-430D30D3B34C}" type="pres">
      <dgm:prSet presAssocID="{F96F5A21-A9BC-490C-B0F7-786CC98E5EBC}" presName="node" presStyleLbl="node1" presStyleIdx="0" presStyleCnt="5" custScaleY="176783" custLinFactNeighborY="10532">
        <dgm:presLayoutVars>
          <dgm:bulletEnabled val="1"/>
        </dgm:presLayoutVars>
      </dgm:prSet>
      <dgm:spPr/>
    </dgm:pt>
    <dgm:pt modelId="{1C36F5C0-48CF-42B7-A759-C9076FD25008}" type="pres">
      <dgm:prSet presAssocID="{9EC74FAC-D972-4585-8517-D7F2CDEF6670}" presName="sibTrans" presStyleLbl="sibTrans2D1" presStyleIdx="0" presStyleCnt="4" custScaleX="117947" custLinFactNeighborX="11354" custLinFactNeighborY="7966"/>
      <dgm:spPr/>
    </dgm:pt>
    <dgm:pt modelId="{EF7C5C97-1219-4187-A50D-4019977201AE}" type="pres">
      <dgm:prSet presAssocID="{9EC74FAC-D972-4585-8517-D7F2CDEF6670}" presName="connectorText" presStyleLbl="sibTrans2D1" presStyleIdx="0" presStyleCnt="4"/>
      <dgm:spPr/>
    </dgm:pt>
    <dgm:pt modelId="{24F61204-1C2A-4749-9659-C3A458609365}" type="pres">
      <dgm:prSet presAssocID="{AF706745-AF67-4FFF-8C27-5A5F87C5FBB3}" presName="node" presStyleLbl="node1" presStyleIdx="1" presStyleCnt="5" custScaleY="79992">
        <dgm:presLayoutVars>
          <dgm:bulletEnabled val="1"/>
        </dgm:presLayoutVars>
      </dgm:prSet>
      <dgm:spPr/>
    </dgm:pt>
    <dgm:pt modelId="{52C34914-189F-475C-8FF5-9A6462356F8F}" type="pres">
      <dgm:prSet presAssocID="{362C0207-DBE9-4A5D-8B5D-B84C1F3AE842}" presName="sibTrans" presStyleLbl="sibTrans2D1" presStyleIdx="1" presStyleCnt="4"/>
      <dgm:spPr/>
    </dgm:pt>
    <dgm:pt modelId="{C40820EF-0133-42BF-A650-15973077BBD8}" type="pres">
      <dgm:prSet presAssocID="{362C0207-DBE9-4A5D-8B5D-B84C1F3AE842}" presName="connectorText" presStyleLbl="sibTrans2D1" presStyleIdx="1" presStyleCnt="4"/>
      <dgm:spPr/>
    </dgm:pt>
    <dgm:pt modelId="{1B005AC3-9BE2-4453-8593-2D0D4C860C8C}" type="pres">
      <dgm:prSet presAssocID="{7C773DF3-A7D9-4DE3-A6C9-41B558EE99AD}" presName="node" presStyleLbl="node1" presStyleIdx="2" presStyleCnt="5" custScaleY="106999" custLinFactY="4095" custLinFactNeighborX="-1316" custLinFactNeighborY="100000">
        <dgm:presLayoutVars>
          <dgm:bulletEnabled val="1"/>
        </dgm:presLayoutVars>
      </dgm:prSet>
      <dgm:spPr/>
    </dgm:pt>
    <dgm:pt modelId="{F7CD86EA-F300-431C-8C8B-6069A20CA3E2}" type="pres">
      <dgm:prSet presAssocID="{C95E63AC-D280-4DB0-9FBE-8707A3DC70AA}" presName="sibTrans" presStyleLbl="sibTrans2D1" presStyleIdx="2" presStyleCnt="4"/>
      <dgm:spPr/>
    </dgm:pt>
    <dgm:pt modelId="{EB2CF6A2-1261-4BFB-A32C-8DA14D038374}" type="pres">
      <dgm:prSet presAssocID="{C95E63AC-D280-4DB0-9FBE-8707A3DC70AA}" presName="connectorText" presStyleLbl="sibTrans2D1" presStyleIdx="2" presStyleCnt="4"/>
      <dgm:spPr/>
    </dgm:pt>
    <dgm:pt modelId="{E8013B2D-01B4-4543-9538-CDFC9F01E6C9}" type="pres">
      <dgm:prSet presAssocID="{D30E699D-EF9B-4650-946D-653C49A160CE}" presName="node" presStyleLbl="node1" presStyleIdx="3" presStyleCnt="5" custScaleY="181724">
        <dgm:presLayoutVars>
          <dgm:bulletEnabled val="1"/>
        </dgm:presLayoutVars>
      </dgm:prSet>
      <dgm:spPr/>
    </dgm:pt>
    <dgm:pt modelId="{CE53B9D2-22D6-4662-BFE9-78527E8BFF83}" type="pres">
      <dgm:prSet presAssocID="{9AE5F92E-F0B4-42FE-BB8C-916658D83C3C}" presName="sibTrans" presStyleLbl="sibTrans2D1" presStyleIdx="3" presStyleCnt="4"/>
      <dgm:spPr/>
    </dgm:pt>
    <dgm:pt modelId="{5BA38879-5731-4719-8B3D-52352669075B}" type="pres">
      <dgm:prSet presAssocID="{9AE5F92E-F0B4-42FE-BB8C-916658D83C3C}" presName="connectorText" presStyleLbl="sibTrans2D1" presStyleIdx="3" presStyleCnt="4"/>
      <dgm:spPr/>
    </dgm:pt>
    <dgm:pt modelId="{84E9FBBE-9164-4D2A-8B07-A08993254195}" type="pres">
      <dgm:prSet presAssocID="{47904417-6D95-4202-BE94-FC5E396169DE}" presName="node" presStyleLbl="node1" presStyleIdx="4" presStyleCnt="5">
        <dgm:presLayoutVars>
          <dgm:bulletEnabled val="1"/>
        </dgm:presLayoutVars>
      </dgm:prSet>
      <dgm:spPr/>
    </dgm:pt>
  </dgm:ptLst>
  <dgm:cxnLst>
    <dgm:cxn modelId="{70834F3C-FFBB-4876-A2A6-AF211AD3C53A}" type="presOf" srcId="{AF706745-AF67-4FFF-8C27-5A5F87C5FBB3}" destId="{24F61204-1C2A-4749-9659-C3A458609365}" srcOrd="0" destOrd="0" presId="urn:microsoft.com/office/officeart/2005/8/layout/process2"/>
    <dgm:cxn modelId="{0DEA825D-9EBC-4C49-B4D7-EF800BD366D9}" srcId="{DEDBBA03-2DF1-40A5-879C-ED6DEA8CA242}" destId="{7C773DF3-A7D9-4DE3-A6C9-41B558EE99AD}" srcOrd="2" destOrd="0" parTransId="{C1FD6ECB-B862-42AE-BB35-6A15361D5844}" sibTransId="{C95E63AC-D280-4DB0-9FBE-8707A3DC70AA}"/>
    <dgm:cxn modelId="{F689945D-42F9-4DF9-8BD5-53B9EBE1CD1A}" srcId="{DEDBBA03-2DF1-40A5-879C-ED6DEA8CA242}" destId="{47904417-6D95-4202-BE94-FC5E396169DE}" srcOrd="4" destOrd="0" parTransId="{6E26A5FF-58FB-491F-9372-D77FD0BD6D31}" sibTransId="{375021B8-9141-4170-829B-9AF1C176DF64}"/>
    <dgm:cxn modelId="{214FA061-1F39-4B6B-8AD2-EA3E47465FFD}" type="presOf" srcId="{9AE5F92E-F0B4-42FE-BB8C-916658D83C3C}" destId="{CE53B9D2-22D6-4662-BFE9-78527E8BFF83}" srcOrd="0" destOrd="0" presId="urn:microsoft.com/office/officeart/2005/8/layout/process2"/>
    <dgm:cxn modelId="{582C9265-90B7-4553-BA16-B5FAB6BCDCCA}" type="presOf" srcId="{7C773DF3-A7D9-4DE3-A6C9-41B558EE99AD}" destId="{1B005AC3-9BE2-4453-8593-2D0D4C860C8C}" srcOrd="0" destOrd="0" presId="urn:microsoft.com/office/officeart/2005/8/layout/process2"/>
    <dgm:cxn modelId="{91B91F48-423D-4ACF-822D-2CB3411DF690}" type="presOf" srcId="{47904417-6D95-4202-BE94-FC5E396169DE}" destId="{84E9FBBE-9164-4D2A-8B07-A08993254195}" srcOrd="0" destOrd="0" presId="urn:microsoft.com/office/officeart/2005/8/layout/process2"/>
    <dgm:cxn modelId="{24E97A52-48C7-4C8F-960D-BE5B8AFB3EC8}" type="presOf" srcId="{362C0207-DBE9-4A5D-8B5D-B84C1F3AE842}" destId="{C40820EF-0133-42BF-A650-15973077BBD8}" srcOrd="1" destOrd="0" presId="urn:microsoft.com/office/officeart/2005/8/layout/process2"/>
    <dgm:cxn modelId="{BF2C3153-840C-4332-9D9C-6F243305E939}" type="presOf" srcId="{9AE5F92E-F0B4-42FE-BB8C-916658D83C3C}" destId="{5BA38879-5731-4719-8B3D-52352669075B}" srcOrd="1" destOrd="0" presId="urn:microsoft.com/office/officeart/2005/8/layout/process2"/>
    <dgm:cxn modelId="{48650277-8332-49A9-931C-5720C25C384C}" type="presOf" srcId="{9EC74FAC-D972-4585-8517-D7F2CDEF6670}" destId="{1C36F5C0-48CF-42B7-A759-C9076FD25008}" srcOrd="0" destOrd="0" presId="urn:microsoft.com/office/officeart/2005/8/layout/process2"/>
    <dgm:cxn modelId="{25B65D9B-B585-4C30-8E4C-0AD365DABDED}" type="presOf" srcId="{C95E63AC-D280-4DB0-9FBE-8707A3DC70AA}" destId="{EB2CF6A2-1261-4BFB-A32C-8DA14D038374}" srcOrd="1" destOrd="0" presId="urn:microsoft.com/office/officeart/2005/8/layout/process2"/>
    <dgm:cxn modelId="{9D235FA6-F41C-46E3-A898-39C82BE47A0D}" type="presOf" srcId="{C95E63AC-D280-4DB0-9FBE-8707A3DC70AA}" destId="{F7CD86EA-F300-431C-8C8B-6069A20CA3E2}" srcOrd="0" destOrd="0" presId="urn:microsoft.com/office/officeart/2005/8/layout/process2"/>
    <dgm:cxn modelId="{AE31C7AB-1196-4D02-B82A-4D024D6C843D}" type="presOf" srcId="{DEDBBA03-2DF1-40A5-879C-ED6DEA8CA242}" destId="{A10B7507-291A-4B0B-8E38-59126F76A2D3}" srcOrd="0" destOrd="0" presId="urn:microsoft.com/office/officeart/2005/8/layout/process2"/>
    <dgm:cxn modelId="{B97558AD-E566-4F3D-B7D4-77F769C1A979}" type="presOf" srcId="{F96F5A21-A9BC-490C-B0F7-786CC98E5EBC}" destId="{863BBEDD-4830-4057-A588-430D30D3B34C}" srcOrd="0" destOrd="0" presId="urn:microsoft.com/office/officeart/2005/8/layout/process2"/>
    <dgm:cxn modelId="{96488AB9-CA1E-4DD9-8ADC-35775373D62F}" type="presOf" srcId="{D30E699D-EF9B-4650-946D-653C49A160CE}" destId="{E8013B2D-01B4-4543-9538-CDFC9F01E6C9}" srcOrd="0" destOrd="0" presId="urn:microsoft.com/office/officeart/2005/8/layout/process2"/>
    <dgm:cxn modelId="{A162E2C3-9752-4FA4-B0E3-9506C3CFF551}" srcId="{DEDBBA03-2DF1-40A5-879C-ED6DEA8CA242}" destId="{F96F5A21-A9BC-490C-B0F7-786CC98E5EBC}" srcOrd="0" destOrd="0" parTransId="{F013578B-C152-4635-B06E-CCA1C176264B}" sibTransId="{9EC74FAC-D972-4585-8517-D7F2CDEF6670}"/>
    <dgm:cxn modelId="{1E5784C6-F3F4-48B1-98FA-F7F9E4147312}" type="presOf" srcId="{362C0207-DBE9-4A5D-8B5D-B84C1F3AE842}" destId="{52C34914-189F-475C-8FF5-9A6462356F8F}" srcOrd="0" destOrd="0" presId="urn:microsoft.com/office/officeart/2005/8/layout/process2"/>
    <dgm:cxn modelId="{561A14CB-D70C-4B19-8FDE-229239209435}" type="presOf" srcId="{9EC74FAC-D972-4585-8517-D7F2CDEF6670}" destId="{EF7C5C97-1219-4187-A50D-4019977201AE}" srcOrd="1" destOrd="0" presId="urn:microsoft.com/office/officeart/2005/8/layout/process2"/>
    <dgm:cxn modelId="{F60BF9CC-8B1A-4B84-9FEC-73E0D61EC021}" srcId="{DEDBBA03-2DF1-40A5-879C-ED6DEA8CA242}" destId="{D30E699D-EF9B-4650-946D-653C49A160CE}" srcOrd="3" destOrd="0" parTransId="{3F18EAAA-F293-4347-8221-4080CCC34C6D}" sibTransId="{9AE5F92E-F0B4-42FE-BB8C-916658D83C3C}"/>
    <dgm:cxn modelId="{F742E2E6-2F3A-49A1-B905-F693E831A96B}" srcId="{DEDBBA03-2DF1-40A5-879C-ED6DEA8CA242}" destId="{AF706745-AF67-4FFF-8C27-5A5F87C5FBB3}" srcOrd="1" destOrd="0" parTransId="{6EB7BA7B-995E-4689-AC4C-F4DBADCFA141}" sibTransId="{362C0207-DBE9-4A5D-8B5D-B84C1F3AE842}"/>
    <dgm:cxn modelId="{8E3B3014-3EDE-42F1-9215-067F8DC6F8D2}" type="presParOf" srcId="{A10B7507-291A-4B0B-8E38-59126F76A2D3}" destId="{863BBEDD-4830-4057-A588-430D30D3B34C}" srcOrd="0" destOrd="0" presId="urn:microsoft.com/office/officeart/2005/8/layout/process2"/>
    <dgm:cxn modelId="{20584441-085B-41FB-81F1-7C2992F54FD9}" type="presParOf" srcId="{A10B7507-291A-4B0B-8E38-59126F76A2D3}" destId="{1C36F5C0-48CF-42B7-A759-C9076FD25008}" srcOrd="1" destOrd="0" presId="urn:microsoft.com/office/officeart/2005/8/layout/process2"/>
    <dgm:cxn modelId="{9277DB99-41C8-4D05-9503-EC9B860CCECC}" type="presParOf" srcId="{1C36F5C0-48CF-42B7-A759-C9076FD25008}" destId="{EF7C5C97-1219-4187-A50D-4019977201AE}" srcOrd="0" destOrd="0" presId="urn:microsoft.com/office/officeart/2005/8/layout/process2"/>
    <dgm:cxn modelId="{83AC7898-79F2-46DA-90C8-587FBCCD63F4}" type="presParOf" srcId="{A10B7507-291A-4B0B-8E38-59126F76A2D3}" destId="{24F61204-1C2A-4749-9659-C3A458609365}" srcOrd="2" destOrd="0" presId="urn:microsoft.com/office/officeart/2005/8/layout/process2"/>
    <dgm:cxn modelId="{C97541E7-410E-4F6E-A25A-9161BA04CA07}" type="presParOf" srcId="{A10B7507-291A-4B0B-8E38-59126F76A2D3}" destId="{52C34914-189F-475C-8FF5-9A6462356F8F}" srcOrd="3" destOrd="0" presId="urn:microsoft.com/office/officeart/2005/8/layout/process2"/>
    <dgm:cxn modelId="{D538A48F-A364-4FDE-A8F7-998EEB4A9B5A}" type="presParOf" srcId="{52C34914-189F-475C-8FF5-9A6462356F8F}" destId="{C40820EF-0133-42BF-A650-15973077BBD8}" srcOrd="0" destOrd="0" presId="urn:microsoft.com/office/officeart/2005/8/layout/process2"/>
    <dgm:cxn modelId="{1CCB7A59-2D1A-49D5-B403-9ACA6FDF8AFA}" type="presParOf" srcId="{A10B7507-291A-4B0B-8E38-59126F76A2D3}" destId="{1B005AC3-9BE2-4453-8593-2D0D4C860C8C}" srcOrd="4" destOrd="0" presId="urn:microsoft.com/office/officeart/2005/8/layout/process2"/>
    <dgm:cxn modelId="{235B0657-DC97-4583-8D3A-066853938385}" type="presParOf" srcId="{A10B7507-291A-4B0B-8E38-59126F76A2D3}" destId="{F7CD86EA-F300-431C-8C8B-6069A20CA3E2}" srcOrd="5" destOrd="0" presId="urn:microsoft.com/office/officeart/2005/8/layout/process2"/>
    <dgm:cxn modelId="{F1EFAF43-6AC0-4696-8925-777E98C9C19E}" type="presParOf" srcId="{F7CD86EA-F300-431C-8C8B-6069A20CA3E2}" destId="{EB2CF6A2-1261-4BFB-A32C-8DA14D038374}" srcOrd="0" destOrd="0" presId="urn:microsoft.com/office/officeart/2005/8/layout/process2"/>
    <dgm:cxn modelId="{147BA3A0-4091-43D8-B3E2-54291B9C7CCD}" type="presParOf" srcId="{A10B7507-291A-4B0B-8E38-59126F76A2D3}" destId="{E8013B2D-01B4-4543-9538-CDFC9F01E6C9}" srcOrd="6" destOrd="0" presId="urn:microsoft.com/office/officeart/2005/8/layout/process2"/>
    <dgm:cxn modelId="{33D8ED6C-CE89-4E41-8EE6-93FE491FBC17}" type="presParOf" srcId="{A10B7507-291A-4B0B-8E38-59126F76A2D3}" destId="{CE53B9D2-22D6-4662-BFE9-78527E8BFF83}" srcOrd="7" destOrd="0" presId="urn:microsoft.com/office/officeart/2005/8/layout/process2"/>
    <dgm:cxn modelId="{B1AA3C01-899B-4E8F-995D-38D14A2F8CE3}" type="presParOf" srcId="{CE53B9D2-22D6-4662-BFE9-78527E8BFF83}" destId="{5BA38879-5731-4719-8B3D-52352669075B}" srcOrd="0" destOrd="0" presId="urn:microsoft.com/office/officeart/2005/8/layout/process2"/>
    <dgm:cxn modelId="{9DBC8D26-C763-4291-A5C9-3320CFD67720}" type="presParOf" srcId="{A10B7507-291A-4B0B-8E38-59126F76A2D3}" destId="{84E9FBBE-9164-4D2A-8B07-A08993254195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EDBBA03-2DF1-40A5-879C-ED6DEA8CA242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F96F5A21-A9BC-490C-B0F7-786CC98E5EBC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ts val="2600"/>
            </a:lnSpc>
            <a:spcAft>
              <a:spcPts val="0"/>
            </a:spcAft>
          </a:pPr>
          <a:r>
            <a:rPr lang="zh-TW" altLang="en-US" sz="1800" b="0" dirty="0">
              <a:solidFill>
                <a:schemeClr val="bg1">
                  <a:lumMod val="75000"/>
                </a:schemeClr>
              </a:solidFill>
            </a:rPr>
            <a:t>亮麗的</a:t>
          </a:r>
          <a:endParaRPr lang="en-US" altLang="zh-TW" sz="1800" b="0" dirty="0">
            <a:solidFill>
              <a:schemeClr val="bg1">
                <a:lumMod val="75000"/>
              </a:schemeClr>
            </a:solidFill>
          </a:endParaRPr>
        </a:p>
        <a:p>
          <a:pPr>
            <a:lnSpc>
              <a:spcPts val="2600"/>
            </a:lnSpc>
            <a:spcAft>
              <a:spcPts val="0"/>
            </a:spcAft>
          </a:pPr>
          <a:r>
            <a:rPr lang="zh-TW" altLang="en-US" sz="1800" b="0" dirty="0">
              <a:solidFill>
                <a:schemeClr val="bg1">
                  <a:lumMod val="75000"/>
                </a:schemeClr>
              </a:solidFill>
            </a:rPr>
            <a:t>閱讀成果</a:t>
          </a:r>
        </a:p>
      </dgm:t>
    </dgm:pt>
    <dgm:pt modelId="{F013578B-C152-4635-B06E-CCA1C176264B}" type="parTrans" cxnId="{A162E2C3-9752-4FA4-B0E3-9506C3CFF551}">
      <dgm:prSet/>
      <dgm:spPr/>
      <dgm:t>
        <a:bodyPr/>
        <a:lstStyle/>
        <a:p>
          <a:endParaRPr lang="zh-TW" altLang="en-US"/>
        </a:p>
      </dgm:t>
    </dgm:pt>
    <dgm:pt modelId="{9EC74FAC-D972-4585-8517-D7F2CDEF6670}" type="sibTrans" cxnId="{A162E2C3-9752-4FA4-B0E3-9506C3CFF551}">
      <dgm:prSet/>
      <dgm:spPr/>
      <dgm:t>
        <a:bodyPr/>
        <a:lstStyle/>
        <a:p>
          <a:endParaRPr lang="zh-TW" altLang="en-US"/>
        </a:p>
      </dgm:t>
    </dgm:pt>
    <dgm:pt modelId="{AF706745-AF67-4FFF-8C27-5A5F87C5FBB3}">
      <dgm:prSet custT="1"/>
      <dgm:spPr>
        <a:solidFill>
          <a:srgbClr val="FF0066"/>
        </a:solidFill>
      </dgm:spPr>
      <dgm:t>
        <a:bodyPr/>
        <a:lstStyle/>
        <a:p>
          <a:pPr>
            <a:lnSpc>
              <a:spcPts val="2880"/>
            </a:lnSpc>
            <a:spcAft>
              <a:spcPts val="0"/>
            </a:spcAft>
          </a:pPr>
          <a:r>
            <a:rPr lang="zh-TW" altLang="en-US" sz="2400" b="1" dirty="0">
              <a:solidFill>
                <a:srgbClr val="FFFFFF"/>
              </a:solidFill>
            </a:rPr>
            <a:t>閱讀質量提升</a:t>
          </a:r>
        </a:p>
      </dgm:t>
    </dgm:pt>
    <dgm:pt modelId="{6EB7BA7B-995E-4689-AC4C-F4DBADCFA141}" type="parTrans" cxnId="{F742E2E6-2F3A-49A1-B905-F693E831A96B}">
      <dgm:prSet/>
      <dgm:spPr/>
      <dgm:t>
        <a:bodyPr/>
        <a:lstStyle/>
        <a:p>
          <a:endParaRPr lang="zh-TW" altLang="en-US"/>
        </a:p>
      </dgm:t>
    </dgm:pt>
    <dgm:pt modelId="{362C0207-DBE9-4A5D-8B5D-B84C1F3AE842}" type="sibTrans" cxnId="{F742E2E6-2F3A-49A1-B905-F693E831A96B}">
      <dgm:prSet/>
      <dgm:spPr/>
      <dgm:t>
        <a:bodyPr/>
        <a:lstStyle/>
        <a:p>
          <a:endParaRPr lang="zh-TW" altLang="en-US"/>
        </a:p>
      </dgm:t>
    </dgm:pt>
    <dgm:pt modelId="{7C773DF3-A7D9-4DE3-A6C9-41B558EE99AD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ts val="1920"/>
            </a:lnSpc>
            <a:spcAft>
              <a:spcPts val="0"/>
            </a:spcAft>
          </a:pPr>
          <a:r>
            <a:rPr lang="zh-TW" altLang="en-US" sz="1800" b="1" dirty="0">
              <a:solidFill>
                <a:schemeClr val="bg1">
                  <a:lumMod val="75000"/>
                </a:schemeClr>
              </a:solidFill>
            </a:rPr>
            <a:t>學生圖書</a:t>
          </a:r>
          <a:endParaRPr lang="en-US" altLang="zh-TW" sz="1800" b="1" dirty="0">
            <a:solidFill>
              <a:schemeClr val="bg1">
                <a:lumMod val="75000"/>
              </a:schemeClr>
            </a:solidFill>
          </a:endParaRPr>
        </a:p>
        <a:p>
          <a:pPr>
            <a:lnSpc>
              <a:spcPts val="1920"/>
            </a:lnSpc>
            <a:spcAft>
              <a:spcPts val="0"/>
            </a:spcAft>
          </a:pPr>
          <a:r>
            <a:rPr lang="zh-TW" altLang="en-US" sz="1800" b="1" dirty="0">
              <a:solidFill>
                <a:schemeClr val="bg1">
                  <a:lumMod val="75000"/>
                </a:schemeClr>
              </a:solidFill>
            </a:rPr>
            <a:t>借閱率增加</a:t>
          </a:r>
        </a:p>
      </dgm:t>
    </dgm:pt>
    <dgm:pt modelId="{C1FD6ECB-B862-42AE-BB35-6A15361D5844}" type="parTrans" cxnId="{0DEA825D-9EBC-4C49-B4D7-EF800BD366D9}">
      <dgm:prSet/>
      <dgm:spPr/>
      <dgm:t>
        <a:bodyPr/>
        <a:lstStyle/>
        <a:p>
          <a:endParaRPr lang="zh-TW" altLang="en-US"/>
        </a:p>
      </dgm:t>
    </dgm:pt>
    <dgm:pt modelId="{C95E63AC-D280-4DB0-9FBE-8707A3DC70AA}" type="sibTrans" cxnId="{0DEA825D-9EBC-4C49-B4D7-EF800BD366D9}">
      <dgm:prSet/>
      <dgm:spPr/>
      <dgm:t>
        <a:bodyPr/>
        <a:lstStyle/>
        <a:p>
          <a:endParaRPr lang="zh-TW" altLang="en-US"/>
        </a:p>
      </dgm:t>
    </dgm:pt>
    <dgm:pt modelId="{D30E699D-EF9B-4650-946D-653C49A160CE}">
      <dgm:prSet custT="1"/>
      <dgm:spPr>
        <a:solidFill>
          <a:srgbClr val="FF0066"/>
        </a:solidFill>
      </dgm:spPr>
      <dgm:t>
        <a:bodyPr/>
        <a:lstStyle/>
        <a:p>
          <a:pPr>
            <a:lnSpc>
              <a:spcPts val="2800"/>
            </a:lnSpc>
            <a:spcAft>
              <a:spcPts val="0"/>
            </a:spcAft>
          </a:pPr>
          <a:r>
            <a:rPr lang="zh-TW" altLang="en-US" sz="2400" b="1" dirty="0">
              <a:solidFill>
                <a:srgbClr val="FFFFFF"/>
              </a:solidFill>
            </a:rPr>
            <a:t>享受多元</a:t>
          </a:r>
          <a:endParaRPr lang="en-US" altLang="zh-TW" sz="2400" b="1" dirty="0">
            <a:solidFill>
              <a:srgbClr val="FFFFFF"/>
            </a:solidFill>
          </a:endParaRPr>
        </a:p>
        <a:p>
          <a:pPr>
            <a:lnSpc>
              <a:spcPts val="2800"/>
            </a:lnSpc>
            <a:spcAft>
              <a:spcPts val="0"/>
            </a:spcAft>
          </a:pPr>
          <a:r>
            <a:rPr lang="zh-TW" altLang="en-US" sz="2400" b="1" dirty="0">
              <a:solidFill>
                <a:srgbClr val="FFFFFF"/>
              </a:solidFill>
            </a:rPr>
            <a:t>學習成果</a:t>
          </a:r>
        </a:p>
      </dgm:t>
    </dgm:pt>
    <dgm:pt modelId="{3F18EAAA-F293-4347-8221-4080CCC34C6D}" type="parTrans" cxnId="{F60BF9CC-8B1A-4B84-9FEC-73E0D61EC021}">
      <dgm:prSet/>
      <dgm:spPr/>
      <dgm:t>
        <a:bodyPr/>
        <a:lstStyle/>
        <a:p>
          <a:endParaRPr lang="zh-TW" altLang="en-US"/>
        </a:p>
      </dgm:t>
    </dgm:pt>
    <dgm:pt modelId="{9AE5F92E-F0B4-42FE-BB8C-916658D83C3C}" type="sibTrans" cxnId="{F60BF9CC-8B1A-4B84-9FEC-73E0D61EC021}">
      <dgm:prSet/>
      <dgm:spPr/>
      <dgm:t>
        <a:bodyPr/>
        <a:lstStyle/>
        <a:p>
          <a:endParaRPr lang="zh-TW" altLang="en-US"/>
        </a:p>
      </dgm:t>
    </dgm:pt>
    <dgm:pt modelId="{47904417-6D95-4202-BE94-FC5E396169DE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ts val="2160"/>
            </a:lnSpc>
            <a:spcAft>
              <a:spcPts val="0"/>
            </a:spcAft>
          </a:pPr>
          <a:r>
            <a:rPr lang="zh-TW" altLang="en-US" sz="1800" dirty="0"/>
            <a:t>「</a:t>
          </a:r>
          <a:r>
            <a:rPr lang="zh-TW" altLang="en-US" sz="1800" dirty="0">
              <a:solidFill>
                <a:schemeClr val="bg1">
                  <a:lumMod val="75000"/>
                </a:schemeClr>
              </a:solidFill>
            </a:rPr>
            <a:t>開卷有益」</a:t>
          </a:r>
          <a:endParaRPr lang="en-US" altLang="zh-TW" sz="1800" dirty="0">
            <a:solidFill>
              <a:schemeClr val="bg1">
                <a:lumMod val="75000"/>
              </a:schemeClr>
            </a:solidFill>
          </a:endParaRPr>
        </a:p>
        <a:p>
          <a:pPr>
            <a:lnSpc>
              <a:spcPts val="2160"/>
            </a:lnSpc>
            <a:spcAft>
              <a:spcPts val="0"/>
            </a:spcAft>
          </a:pPr>
          <a:r>
            <a:rPr lang="zh-TW" altLang="en-US" sz="1800" dirty="0">
              <a:solidFill>
                <a:schemeClr val="bg1">
                  <a:lumMod val="75000"/>
                </a:schemeClr>
              </a:solidFill>
            </a:rPr>
            <a:t>勵志書展</a:t>
          </a:r>
        </a:p>
      </dgm:t>
    </dgm:pt>
    <dgm:pt modelId="{6E26A5FF-58FB-491F-9372-D77FD0BD6D31}" type="parTrans" cxnId="{F689945D-42F9-4DF9-8BD5-53B9EBE1CD1A}">
      <dgm:prSet/>
      <dgm:spPr/>
      <dgm:t>
        <a:bodyPr/>
        <a:lstStyle/>
        <a:p>
          <a:endParaRPr lang="zh-TW" altLang="en-US"/>
        </a:p>
      </dgm:t>
    </dgm:pt>
    <dgm:pt modelId="{375021B8-9141-4170-829B-9AF1C176DF64}" type="sibTrans" cxnId="{F689945D-42F9-4DF9-8BD5-53B9EBE1CD1A}">
      <dgm:prSet/>
      <dgm:spPr/>
      <dgm:t>
        <a:bodyPr/>
        <a:lstStyle/>
        <a:p>
          <a:endParaRPr lang="zh-TW" altLang="en-US"/>
        </a:p>
      </dgm:t>
    </dgm:pt>
    <dgm:pt modelId="{A10B7507-291A-4B0B-8E38-59126F76A2D3}" type="pres">
      <dgm:prSet presAssocID="{DEDBBA03-2DF1-40A5-879C-ED6DEA8CA242}" presName="linearFlow" presStyleCnt="0">
        <dgm:presLayoutVars>
          <dgm:resizeHandles val="exact"/>
        </dgm:presLayoutVars>
      </dgm:prSet>
      <dgm:spPr/>
    </dgm:pt>
    <dgm:pt modelId="{863BBEDD-4830-4057-A588-430D30D3B34C}" type="pres">
      <dgm:prSet presAssocID="{F96F5A21-A9BC-490C-B0F7-786CC98E5EBC}" presName="node" presStyleLbl="node1" presStyleIdx="0" presStyleCnt="5" custScaleY="103286" custLinFactNeighborY="41424">
        <dgm:presLayoutVars>
          <dgm:bulletEnabled val="1"/>
        </dgm:presLayoutVars>
      </dgm:prSet>
      <dgm:spPr/>
    </dgm:pt>
    <dgm:pt modelId="{1C36F5C0-48CF-42B7-A759-C9076FD25008}" type="pres">
      <dgm:prSet presAssocID="{9EC74FAC-D972-4585-8517-D7F2CDEF6670}" presName="sibTrans" presStyleLbl="sibTrans2D1" presStyleIdx="0" presStyleCnt="4" custScaleX="117947" custLinFactNeighborX="11354" custLinFactNeighborY="7966"/>
      <dgm:spPr/>
    </dgm:pt>
    <dgm:pt modelId="{EF7C5C97-1219-4187-A50D-4019977201AE}" type="pres">
      <dgm:prSet presAssocID="{9EC74FAC-D972-4585-8517-D7F2CDEF6670}" presName="connectorText" presStyleLbl="sibTrans2D1" presStyleIdx="0" presStyleCnt="4"/>
      <dgm:spPr/>
    </dgm:pt>
    <dgm:pt modelId="{24F61204-1C2A-4749-9659-C3A458609365}" type="pres">
      <dgm:prSet presAssocID="{AF706745-AF67-4FFF-8C27-5A5F87C5FBB3}" presName="node" presStyleLbl="node1" presStyleIdx="1" presStyleCnt="5" custScaleY="154546">
        <dgm:presLayoutVars>
          <dgm:bulletEnabled val="1"/>
        </dgm:presLayoutVars>
      </dgm:prSet>
      <dgm:spPr/>
    </dgm:pt>
    <dgm:pt modelId="{52C34914-189F-475C-8FF5-9A6462356F8F}" type="pres">
      <dgm:prSet presAssocID="{362C0207-DBE9-4A5D-8B5D-B84C1F3AE842}" presName="sibTrans" presStyleLbl="sibTrans2D1" presStyleIdx="1" presStyleCnt="4"/>
      <dgm:spPr/>
    </dgm:pt>
    <dgm:pt modelId="{C40820EF-0133-42BF-A650-15973077BBD8}" type="pres">
      <dgm:prSet presAssocID="{362C0207-DBE9-4A5D-8B5D-B84C1F3AE842}" presName="connectorText" presStyleLbl="sibTrans2D1" presStyleIdx="1" presStyleCnt="4"/>
      <dgm:spPr/>
    </dgm:pt>
    <dgm:pt modelId="{1B005AC3-9BE2-4453-8593-2D0D4C860C8C}" type="pres">
      <dgm:prSet presAssocID="{7C773DF3-A7D9-4DE3-A6C9-41B558EE99AD}" presName="node" presStyleLbl="node1" presStyleIdx="2" presStyleCnt="5" custScaleY="106999">
        <dgm:presLayoutVars>
          <dgm:bulletEnabled val="1"/>
        </dgm:presLayoutVars>
      </dgm:prSet>
      <dgm:spPr/>
    </dgm:pt>
    <dgm:pt modelId="{F7CD86EA-F300-431C-8C8B-6069A20CA3E2}" type="pres">
      <dgm:prSet presAssocID="{C95E63AC-D280-4DB0-9FBE-8707A3DC70AA}" presName="sibTrans" presStyleLbl="sibTrans2D1" presStyleIdx="2" presStyleCnt="4"/>
      <dgm:spPr/>
    </dgm:pt>
    <dgm:pt modelId="{EB2CF6A2-1261-4BFB-A32C-8DA14D038374}" type="pres">
      <dgm:prSet presAssocID="{C95E63AC-D280-4DB0-9FBE-8707A3DC70AA}" presName="connectorText" presStyleLbl="sibTrans2D1" presStyleIdx="2" presStyleCnt="4"/>
      <dgm:spPr/>
    </dgm:pt>
    <dgm:pt modelId="{E8013B2D-01B4-4543-9538-CDFC9F01E6C9}" type="pres">
      <dgm:prSet presAssocID="{D30E699D-EF9B-4650-946D-653C49A160CE}" presName="node" presStyleLbl="node1" presStyleIdx="3" presStyleCnt="5" custScaleY="146847">
        <dgm:presLayoutVars>
          <dgm:bulletEnabled val="1"/>
        </dgm:presLayoutVars>
      </dgm:prSet>
      <dgm:spPr/>
    </dgm:pt>
    <dgm:pt modelId="{CE53B9D2-22D6-4662-BFE9-78527E8BFF83}" type="pres">
      <dgm:prSet presAssocID="{9AE5F92E-F0B4-42FE-BB8C-916658D83C3C}" presName="sibTrans" presStyleLbl="sibTrans2D1" presStyleIdx="3" presStyleCnt="4"/>
      <dgm:spPr/>
    </dgm:pt>
    <dgm:pt modelId="{5BA38879-5731-4719-8B3D-52352669075B}" type="pres">
      <dgm:prSet presAssocID="{9AE5F92E-F0B4-42FE-BB8C-916658D83C3C}" presName="connectorText" presStyleLbl="sibTrans2D1" presStyleIdx="3" presStyleCnt="4"/>
      <dgm:spPr/>
    </dgm:pt>
    <dgm:pt modelId="{84E9FBBE-9164-4D2A-8B07-A08993254195}" type="pres">
      <dgm:prSet presAssocID="{47904417-6D95-4202-BE94-FC5E396169DE}" presName="node" presStyleLbl="node1" presStyleIdx="4" presStyleCnt="5">
        <dgm:presLayoutVars>
          <dgm:bulletEnabled val="1"/>
        </dgm:presLayoutVars>
      </dgm:prSet>
      <dgm:spPr/>
    </dgm:pt>
  </dgm:ptLst>
  <dgm:cxnLst>
    <dgm:cxn modelId="{70834F3C-FFBB-4876-A2A6-AF211AD3C53A}" type="presOf" srcId="{AF706745-AF67-4FFF-8C27-5A5F87C5FBB3}" destId="{24F61204-1C2A-4749-9659-C3A458609365}" srcOrd="0" destOrd="0" presId="urn:microsoft.com/office/officeart/2005/8/layout/process2"/>
    <dgm:cxn modelId="{0DEA825D-9EBC-4C49-B4D7-EF800BD366D9}" srcId="{DEDBBA03-2DF1-40A5-879C-ED6DEA8CA242}" destId="{7C773DF3-A7D9-4DE3-A6C9-41B558EE99AD}" srcOrd="2" destOrd="0" parTransId="{C1FD6ECB-B862-42AE-BB35-6A15361D5844}" sibTransId="{C95E63AC-D280-4DB0-9FBE-8707A3DC70AA}"/>
    <dgm:cxn modelId="{F689945D-42F9-4DF9-8BD5-53B9EBE1CD1A}" srcId="{DEDBBA03-2DF1-40A5-879C-ED6DEA8CA242}" destId="{47904417-6D95-4202-BE94-FC5E396169DE}" srcOrd="4" destOrd="0" parTransId="{6E26A5FF-58FB-491F-9372-D77FD0BD6D31}" sibTransId="{375021B8-9141-4170-829B-9AF1C176DF64}"/>
    <dgm:cxn modelId="{214FA061-1F39-4B6B-8AD2-EA3E47465FFD}" type="presOf" srcId="{9AE5F92E-F0B4-42FE-BB8C-916658D83C3C}" destId="{CE53B9D2-22D6-4662-BFE9-78527E8BFF83}" srcOrd="0" destOrd="0" presId="urn:microsoft.com/office/officeart/2005/8/layout/process2"/>
    <dgm:cxn modelId="{582C9265-90B7-4553-BA16-B5FAB6BCDCCA}" type="presOf" srcId="{7C773DF3-A7D9-4DE3-A6C9-41B558EE99AD}" destId="{1B005AC3-9BE2-4453-8593-2D0D4C860C8C}" srcOrd="0" destOrd="0" presId="urn:microsoft.com/office/officeart/2005/8/layout/process2"/>
    <dgm:cxn modelId="{91B91F48-423D-4ACF-822D-2CB3411DF690}" type="presOf" srcId="{47904417-6D95-4202-BE94-FC5E396169DE}" destId="{84E9FBBE-9164-4D2A-8B07-A08993254195}" srcOrd="0" destOrd="0" presId="urn:microsoft.com/office/officeart/2005/8/layout/process2"/>
    <dgm:cxn modelId="{24E97A52-48C7-4C8F-960D-BE5B8AFB3EC8}" type="presOf" srcId="{362C0207-DBE9-4A5D-8B5D-B84C1F3AE842}" destId="{C40820EF-0133-42BF-A650-15973077BBD8}" srcOrd="1" destOrd="0" presId="urn:microsoft.com/office/officeart/2005/8/layout/process2"/>
    <dgm:cxn modelId="{BF2C3153-840C-4332-9D9C-6F243305E939}" type="presOf" srcId="{9AE5F92E-F0B4-42FE-BB8C-916658D83C3C}" destId="{5BA38879-5731-4719-8B3D-52352669075B}" srcOrd="1" destOrd="0" presId="urn:microsoft.com/office/officeart/2005/8/layout/process2"/>
    <dgm:cxn modelId="{48650277-8332-49A9-931C-5720C25C384C}" type="presOf" srcId="{9EC74FAC-D972-4585-8517-D7F2CDEF6670}" destId="{1C36F5C0-48CF-42B7-A759-C9076FD25008}" srcOrd="0" destOrd="0" presId="urn:microsoft.com/office/officeart/2005/8/layout/process2"/>
    <dgm:cxn modelId="{25B65D9B-B585-4C30-8E4C-0AD365DABDED}" type="presOf" srcId="{C95E63AC-D280-4DB0-9FBE-8707A3DC70AA}" destId="{EB2CF6A2-1261-4BFB-A32C-8DA14D038374}" srcOrd="1" destOrd="0" presId="urn:microsoft.com/office/officeart/2005/8/layout/process2"/>
    <dgm:cxn modelId="{9D235FA6-F41C-46E3-A898-39C82BE47A0D}" type="presOf" srcId="{C95E63AC-D280-4DB0-9FBE-8707A3DC70AA}" destId="{F7CD86EA-F300-431C-8C8B-6069A20CA3E2}" srcOrd="0" destOrd="0" presId="urn:microsoft.com/office/officeart/2005/8/layout/process2"/>
    <dgm:cxn modelId="{AE31C7AB-1196-4D02-B82A-4D024D6C843D}" type="presOf" srcId="{DEDBBA03-2DF1-40A5-879C-ED6DEA8CA242}" destId="{A10B7507-291A-4B0B-8E38-59126F76A2D3}" srcOrd="0" destOrd="0" presId="urn:microsoft.com/office/officeart/2005/8/layout/process2"/>
    <dgm:cxn modelId="{B97558AD-E566-4F3D-B7D4-77F769C1A979}" type="presOf" srcId="{F96F5A21-A9BC-490C-B0F7-786CC98E5EBC}" destId="{863BBEDD-4830-4057-A588-430D30D3B34C}" srcOrd="0" destOrd="0" presId="urn:microsoft.com/office/officeart/2005/8/layout/process2"/>
    <dgm:cxn modelId="{96488AB9-CA1E-4DD9-8ADC-35775373D62F}" type="presOf" srcId="{D30E699D-EF9B-4650-946D-653C49A160CE}" destId="{E8013B2D-01B4-4543-9538-CDFC9F01E6C9}" srcOrd="0" destOrd="0" presId="urn:microsoft.com/office/officeart/2005/8/layout/process2"/>
    <dgm:cxn modelId="{A162E2C3-9752-4FA4-B0E3-9506C3CFF551}" srcId="{DEDBBA03-2DF1-40A5-879C-ED6DEA8CA242}" destId="{F96F5A21-A9BC-490C-B0F7-786CC98E5EBC}" srcOrd="0" destOrd="0" parTransId="{F013578B-C152-4635-B06E-CCA1C176264B}" sibTransId="{9EC74FAC-D972-4585-8517-D7F2CDEF6670}"/>
    <dgm:cxn modelId="{1E5784C6-F3F4-48B1-98FA-F7F9E4147312}" type="presOf" srcId="{362C0207-DBE9-4A5D-8B5D-B84C1F3AE842}" destId="{52C34914-189F-475C-8FF5-9A6462356F8F}" srcOrd="0" destOrd="0" presId="urn:microsoft.com/office/officeart/2005/8/layout/process2"/>
    <dgm:cxn modelId="{561A14CB-D70C-4B19-8FDE-229239209435}" type="presOf" srcId="{9EC74FAC-D972-4585-8517-D7F2CDEF6670}" destId="{EF7C5C97-1219-4187-A50D-4019977201AE}" srcOrd="1" destOrd="0" presId="urn:microsoft.com/office/officeart/2005/8/layout/process2"/>
    <dgm:cxn modelId="{F60BF9CC-8B1A-4B84-9FEC-73E0D61EC021}" srcId="{DEDBBA03-2DF1-40A5-879C-ED6DEA8CA242}" destId="{D30E699D-EF9B-4650-946D-653C49A160CE}" srcOrd="3" destOrd="0" parTransId="{3F18EAAA-F293-4347-8221-4080CCC34C6D}" sibTransId="{9AE5F92E-F0B4-42FE-BB8C-916658D83C3C}"/>
    <dgm:cxn modelId="{F742E2E6-2F3A-49A1-B905-F693E831A96B}" srcId="{DEDBBA03-2DF1-40A5-879C-ED6DEA8CA242}" destId="{AF706745-AF67-4FFF-8C27-5A5F87C5FBB3}" srcOrd="1" destOrd="0" parTransId="{6EB7BA7B-995E-4689-AC4C-F4DBADCFA141}" sibTransId="{362C0207-DBE9-4A5D-8B5D-B84C1F3AE842}"/>
    <dgm:cxn modelId="{8E3B3014-3EDE-42F1-9215-067F8DC6F8D2}" type="presParOf" srcId="{A10B7507-291A-4B0B-8E38-59126F76A2D3}" destId="{863BBEDD-4830-4057-A588-430D30D3B34C}" srcOrd="0" destOrd="0" presId="urn:microsoft.com/office/officeart/2005/8/layout/process2"/>
    <dgm:cxn modelId="{20584441-085B-41FB-81F1-7C2992F54FD9}" type="presParOf" srcId="{A10B7507-291A-4B0B-8E38-59126F76A2D3}" destId="{1C36F5C0-48CF-42B7-A759-C9076FD25008}" srcOrd="1" destOrd="0" presId="urn:microsoft.com/office/officeart/2005/8/layout/process2"/>
    <dgm:cxn modelId="{9277DB99-41C8-4D05-9503-EC9B860CCECC}" type="presParOf" srcId="{1C36F5C0-48CF-42B7-A759-C9076FD25008}" destId="{EF7C5C97-1219-4187-A50D-4019977201AE}" srcOrd="0" destOrd="0" presId="urn:microsoft.com/office/officeart/2005/8/layout/process2"/>
    <dgm:cxn modelId="{83AC7898-79F2-46DA-90C8-587FBCCD63F4}" type="presParOf" srcId="{A10B7507-291A-4B0B-8E38-59126F76A2D3}" destId="{24F61204-1C2A-4749-9659-C3A458609365}" srcOrd="2" destOrd="0" presId="urn:microsoft.com/office/officeart/2005/8/layout/process2"/>
    <dgm:cxn modelId="{C97541E7-410E-4F6E-A25A-9161BA04CA07}" type="presParOf" srcId="{A10B7507-291A-4B0B-8E38-59126F76A2D3}" destId="{52C34914-189F-475C-8FF5-9A6462356F8F}" srcOrd="3" destOrd="0" presId="urn:microsoft.com/office/officeart/2005/8/layout/process2"/>
    <dgm:cxn modelId="{D538A48F-A364-4FDE-A8F7-998EEB4A9B5A}" type="presParOf" srcId="{52C34914-189F-475C-8FF5-9A6462356F8F}" destId="{C40820EF-0133-42BF-A650-15973077BBD8}" srcOrd="0" destOrd="0" presId="urn:microsoft.com/office/officeart/2005/8/layout/process2"/>
    <dgm:cxn modelId="{1CCB7A59-2D1A-49D5-B403-9ACA6FDF8AFA}" type="presParOf" srcId="{A10B7507-291A-4B0B-8E38-59126F76A2D3}" destId="{1B005AC3-9BE2-4453-8593-2D0D4C860C8C}" srcOrd="4" destOrd="0" presId="urn:microsoft.com/office/officeart/2005/8/layout/process2"/>
    <dgm:cxn modelId="{235B0657-DC97-4583-8D3A-066853938385}" type="presParOf" srcId="{A10B7507-291A-4B0B-8E38-59126F76A2D3}" destId="{F7CD86EA-F300-431C-8C8B-6069A20CA3E2}" srcOrd="5" destOrd="0" presId="urn:microsoft.com/office/officeart/2005/8/layout/process2"/>
    <dgm:cxn modelId="{F1EFAF43-6AC0-4696-8925-777E98C9C19E}" type="presParOf" srcId="{F7CD86EA-F300-431C-8C8B-6069A20CA3E2}" destId="{EB2CF6A2-1261-4BFB-A32C-8DA14D038374}" srcOrd="0" destOrd="0" presId="urn:microsoft.com/office/officeart/2005/8/layout/process2"/>
    <dgm:cxn modelId="{147BA3A0-4091-43D8-B3E2-54291B9C7CCD}" type="presParOf" srcId="{A10B7507-291A-4B0B-8E38-59126F76A2D3}" destId="{E8013B2D-01B4-4543-9538-CDFC9F01E6C9}" srcOrd="6" destOrd="0" presId="urn:microsoft.com/office/officeart/2005/8/layout/process2"/>
    <dgm:cxn modelId="{33D8ED6C-CE89-4E41-8EE6-93FE491FBC17}" type="presParOf" srcId="{A10B7507-291A-4B0B-8E38-59126F76A2D3}" destId="{CE53B9D2-22D6-4662-BFE9-78527E8BFF83}" srcOrd="7" destOrd="0" presId="urn:microsoft.com/office/officeart/2005/8/layout/process2"/>
    <dgm:cxn modelId="{B1AA3C01-899B-4E8F-995D-38D14A2F8CE3}" type="presParOf" srcId="{CE53B9D2-22D6-4662-BFE9-78527E8BFF83}" destId="{5BA38879-5731-4719-8B3D-52352669075B}" srcOrd="0" destOrd="0" presId="urn:microsoft.com/office/officeart/2005/8/layout/process2"/>
    <dgm:cxn modelId="{9DBC8D26-C763-4291-A5C9-3320CFD67720}" type="presParOf" srcId="{A10B7507-291A-4B0B-8E38-59126F76A2D3}" destId="{84E9FBBE-9164-4D2A-8B07-A08993254195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EDBBA03-2DF1-40A5-879C-ED6DEA8CA242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F96F5A21-A9BC-490C-B0F7-786CC98E5EBC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ts val="2600"/>
            </a:lnSpc>
            <a:spcAft>
              <a:spcPts val="0"/>
            </a:spcAft>
          </a:pPr>
          <a:r>
            <a:rPr lang="zh-TW" altLang="en-US" sz="1800" b="0" dirty="0">
              <a:solidFill>
                <a:schemeClr val="bg1">
                  <a:lumMod val="75000"/>
                </a:schemeClr>
              </a:solidFill>
            </a:rPr>
            <a:t>亮麗的</a:t>
          </a:r>
          <a:endParaRPr lang="en-US" altLang="zh-TW" sz="1800" b="0" dirty="0">
            <a:solidFill>
              <a:schemeClr val="bg1">
                <a:lumMod val="75000"/>
              </a:schemeClr>
            </a:solidFill>
          </a:endParaRPr>
        </a:p>
        <a:p>
          <a:pPr>
            <a:lnSpc>
              <a:spcPts val="2600"/>
            </a:lnSpc>
            <a:spcAft>
              <a:spcPts val="0"/>
            </a:spcAft>
          </a:pPr>
          <a:r>
            <a:rPr lang="zh-TW" altLang="en-US" sz="1800" b="0" dirty="0">
              <a:solidFill>
                <a:schemeClr val="bg1">
                  <a:lumMod val="75000"/>
                </a:schemeClr>
              </a:solidFill>
            </a:rPr>
            <a:t>閱讀成果</a:t>
          </a:r>
        </a:p>
      </dgm:t>
    </dgm:pt>
    <dgm:pt modelId="{F013578B-C152-4635-B06E-CCA1C176264B}" type="parTrans" cxnId="{A162E2C3-9752-4FA4-B0E3-9506C3CFF551}">
      <dgm:prSet/>
      <dgm:spPr/>
      <dgm:t>
        <a:bodyPr/>
        <a:lstStyle/>
        <a:p>
          <a:endParaRPr lang="zh-TW" altLang="en-US"/>
        </a:p>
      </dgm:t>
    </dgm:pt>
    <dgm:pt modelId="{9EC74FAC-D972-4585-8517-D7F2CDEF6670}" type="sibTrans" cxnId="{A162E2C3-9752-4FA4-B0E3-9506C3CFF551}">
      <dgm:prSet/>
      <dgm:spPr/>
      <dgm:t>
        <a:bodyPr/>
        <a:lstStyle/>
        <a:p>
          <a:endParaRPr lang="zh-TW" altLang="en-US"/>
        </a:p>
      </dgm:t>
    </dgm:pt>
    <dgm:pt modelId="{AF706745-AF67-4FFF-8C27-5A5F87C5FBB3}">
      <dgm:prSet custT="1"/>
      <dgm:spPr>
        <a:solidFill>
          <a:srgbClr val="FF0066"/>
        </a:solidFill>
      </dgm:spPr>
      <dgm:t>
        <a:bodyPr/>
        <a:lstStyle/>
        <a:p>
          <a:pPr>
            <a:lnSpc>
              <a:spcPts val="2800"/>
            </a:lnSpc>
          </a:pPr>
          <a:r>
            <a:rPr lang="zh-TW" altLang="en-US" sz="2400" b="1" dirty="0">
              <a:solidFill>
                <a:srgbClr val="FFFFFF"/>
              </a:solidFill>
            </a:rPr>
            <a:t>閱讀質量提升</a:t>
          </a:r>
        </a:p>
      </dgm:t>
    </dgm:pt>
    <dgm:pt modelId="{6EB7BA7B-995E-4689-AC4C-F4DBADCFA141}" type="parTrans" cxnId="{F742E2E6-2F3A-49A1-B905-F693E831A96B}">
      <dgm:prSet/>
      <dgm:spPr/>
      <dgm:t>
        <a:bodyPr/>
        <a:lstStyle/>
        <a:p>
          <a:endParaRPr lang="zh-TW" altLang="en-US"/>
        </a:p>
      </dgm:t>
    </dgm:pt>
    <dgm:pt modelId="{362C0207-DBE9-4A5D-8B5D-B84C1F3AE842}" type="sibTrans" cxnId="{F742E2E6-2F3A-49A1-B905-F693E831A96B}">
      <dgm:prSet/>
      <dgm:spPr/>
      <dgm:t>
        <a:bodyPr/>
        <a:lstStyle/>
        <a:p>
          <a:endParaRPr lang="zh-TW" altLang="en-US"/>
        </a:p>
      </dgm:t>
    </dgm:pt>
    <dgm:pt modelId="{7C773DF3-A7D9-4DE3-A6C9-41B558EE99AD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ts val="1920"/>
            </a:lnSpc>
            <a:spcAft>
              <a:spcPts val="0"/>
            </a:spcAft>
          </a:pPr>
          <a:r>
            <a:rPr lang="zh-TW" altLang="en-US" sz="1800" b="1" dirty="0">
              <a:solidFill>
                <a:schemeClr val="bg1">
                  <a:lumMod val="75000"/>
                </a:schemeClr>
              </a:solidFill>
            </a:rPr>
            <a:t>學生圖書</a:t>
          </a:r>
          <a:endParaRPr lang="en-US" altLang="zh-TW" sz="1800" b="1" dirty="0">
            <a:solidFill>
              <a:schemeClr val="bg1">
                <a:lumMod val="75000"/>
              </a:schemeClr>
            </a:solidFill>
          </a:endParaRPr>
        </a:p>
        <a:p>
          <a:pPr>
            <a:lnSpc>
              <a:spcPts val="1920"/>
            </a:lnSpc>
            <a:spcAft>
              <a:spcPts val="0"/>
            </a:spcAft>
          </a:pPr>
          <a:r>
            <a:rPr lang="zh-TW" altLang="en-US" sz="1800" b="1" dirty="0">
              <a:solidFill>
                <a:schemeClr val="bg1">
                  <a:lumMod val="75000"/>
                </a:schemeClr>
              </a:solidFill>
            </a:rPr>
            <a:t>借閱率增加</a:t>
          </a:r>
        </a:p>
      </dgm:t>
    </dgm:pt>
    <dgm:pt modelId="{C1FD6ECB-B862-42AE-BB35-6A15361D5844}" type="parTrans" cxnId="{0DEA825D-9EBC-4C49-B4D7-EF800BD366D9}">
      <dgm:prSet/>
      <dgm:spPr/>
      <dgm:t>
        <a:bodyPr/>
        <a:lstStyle/>
        <a:p>
          <a:endParaRPr lang="zh-TW" altLang="en-US"/>
        </a:p>
      </dgm:t>
    </dgm:pt>
    <dgm:pt modelId="{C95E63AC-D280-4DB0-9FBE-8707A3DC70AA}" type="sibTrans" cxnId="{0DEA825D-9EBC-4C49-B4D7-EF800BD366D9}">
      <dgm:prSet/>
      <dgm:spPr/>
      <dgm:t>
        <a:bodyPr/>
        <a:lstStyle/>
        <a:p>
          <a:endParaRPr lang="zh-TW" altLang="en-US"/>
        </a:p>
      </dgm:t>
    </dgm:pt>
    <dgm:pt modelId="{D30E699D-EF9B-4650-946D-653C49A160CE}">
      <dgm:prSet custT="1"/>
      <dgm:spPr>
        <a:solidFill>
          <a:srgbClr val="FF0066"/>
        </a:solidFill>
      </dgm:spPr>
      <dgm:t>
        <a:bodyPr/>
        <a:lstStyle/>
        <a:p>
          <a:pPr>
            <a:lnSpc>
              <a:spcPts val="2800"/>
            </a:lnSpc>
            <a:spcAft>
              <a:spcPts val="0"/>
            </a:spcAft>
          </a:pPr>
          <a:r>
            <a:rPr lang="zh-TW" altLang="en-US" sz="2400" b="1" dirty="0">
              <a:solidFill>
                <a:srgbClr val="FFFFFF"/>
              </a:solidFill>
            </a:rPr>
            <a:t>享受多元</a:t>
          </a:r>
          <a:endParaRPr lang="en-US" altLang="zh-TW" sz="2400" b="1" dirty="0">
            <a:solidFill>
              <a:srgbClr val="FFFFFF"/>
            </a:solidFill>
          </a:endParaRPr>
        </a:p>
        <a:p>
          <a:pPr>
            <a:lnSpc>
              <a:spcPts val="2800"/>
            </a:lnSpc>
            <a:spcAft>
              <a:spcPts val="0"/>
            </a:spcAft>
          </a:pPr>
          <a:r>
            <a:rPr lang="zh-TW" altLang="en-US" sz="2400" b="1" dirty="0">
              <a:solidFill>
                <a:srgbClr val="FFFFFF"/>
              </a:solidFill>
            </a:rPr>
            <a:t>學習成果</a:t>
          </a:r>
        </a:p>
      </dgm:t>
    </dgm:pt>
    <dgm:pt modelId="{3F18EAAA-F293-4347-8221-4080CCC34C6D}" type="parTrans" cxnId="{F60BF9CC-8B1A-4B84-9FEC-73E0D61EC021}">
      <dgm:prSet/>
      <dgm:spPr/>
      <dgm:t>
        <a:bodyPr/>
        <a:lstStyle/>
        <a:p>
          <a:endParaRPr lang="zh-TW" altLang="en-US"/>
        </a:p>
      </dgm:t>
    </dgm:pt>
    <dgm:pt modelId="{9AE5F92E-F0B4-42FE-BB8C-916658D83C3C}" type="sibTrans" cxnId="{F60BF9CC-8B1A-4B84-9FEC-73E0D61EC021}">
      <dgm:prSet/>
      <dgm:spPr/>
      <dgm:t>
        <a:bodyPr/>
        <a:lstStyle/>
        <a:p>
          <a:endParaRPr lang="zh-TW" altLang="en-US"/>
        </a:p>
      </dgm:t>
    </dgm:pt>
    <dgm:pt modelId="{47904417-6D95-4202-BE94-FC5E396169DE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ts val="2160"/>
            </a:lnSpc>
            <a:spcAft>
              <a:spcPts val="0"/>
            </a:spcAft>
          </a:pPr>
          <a:r>
            <a:rPr lang="zh-TW" altLang="en-US" sz="1800" dirty="0"/>
            <a:t>「</a:t>
          </a:r>
          <a:r>
            <a:rPr lang="zh-TW" altLang="en-US" sz="1800" dirty="0">
              <a:solidFill>
                <a:schemeClr val="bg1">
                  <a:lumMod val="75000"/>
                </a:schemeClr>
              </a:solidFill>
            </a:rPr>
            <a:t>開卷有益」</a:t>
          </a:r>
          <a:endParaRPr lang="en-US" altLang="zh-TW" sz="1800" dirty="0">
            <a:solidFill>
              <a:schemeClr val="bg1">
                <a:lumMod val="75000"/>
              </a:schemeClr>
            </a:solidFill>
          </a:endParaRPr>
        </a:p>
        <a:p>
          <a:pPr>
            <a:lnSpc>
              <a:spcPts val="2160"/>
            </a:lnSpc>
            <a:spcAft>
              <a:spcPts val="0"/>
            </a:spcAft>
          </a:pPr>
          <a:r>
            <a:rPr lang="zh-TW" altLang="en-US" sz="1800" dirty="0">
              <a:solidFill>
                <a:schemeClr val="bg1">
                  <a:lumMod val="75000"/>
                </a:schemeClr>
              </a:solidFill>
            </a:rPr>
            <a:t>勵志書展</a:t>
          </a:r>
        </a:p>
      </dgm:t>
    </dgm:pt>
    <dgm:pt modelId="{6E26A5FF-58FB-491F-9372-D77FD0BD6D31}" type="parTrans" cxnId="{F689945D-42F9-4DF9-8BD5-53B9EBE1CD1A}">
      <dgm:prSet/>
      <dgm:spPr/>
      <dgm:t>
        <a:bodyPr/>
        <a:lstStyle/>
        <a:p>
          <a:endParaRPr lang="zh-TW" altLang="en-US"/>
        </a:p>
      </dgm:t>
    </dgm:pt>
    <dgm:pt modelId="{375021B8-9141-4170-829B-9AF1C176DF64}" type="sibTrans" cxnId="{F689945D-42F9-4DF9-8BD5-53B9EBE1CD1A}">
      <dgm:prSet/>
      <dgm:spPr/>
      <dgm:t>
        <a:bodyPr/>
        <a:lstStyle/>
        <a:p>
          <a:endParaRPr lang="zh-TW" altLang="en-US"/>
        </a:p>
      </dgm:t>
    </dgm:pt>
    <dgm:pt modelId="{A10B7507-291A-4B0B-8E38-59126F76A2D3}" type="pres">
      <dgm:prSet presAssocID="{DEDBBA03-2DF1-40A5-879C-ED6DEA8CA242}" presName="linearFlow" presStyleCnt="0">
        <dgm:presLayoutVars>
          <dgm:resizeHandles val="exact"/>
        </dgm:presLayoutVars>
      </dgm:prSet>
      <dgm:spPr/>
    </dgm:pt>
    <dgm:pt modelId="{863BBEDD-4830-4057-A588-430D30D3B34C}" type="pres">
      <dgm:prSet presAssocID="{F96F5A21-A9BC-490C-B0F7-786CC98E5EBC}" presName="node" presStyleLbl="node1" presStyleIdx="0" presStyleCnt="5" custScaleY="132858" custLinFactNeighborY="41424">
        <dgm:presLayoutVars>
          <dgm:bulletEnabled val="1"/>
        </dgm:presLayoutVars>
      </dgm:prSet>
      <dgm:spPr/>
    </dgm:pt>
    <dgm:pt modelId="{1C36F5C0-48CF-42B7-A759-C9076FD25008}" type="pres">
      <dgm:prSet presAssocID="{9EC74FAC-D972-4585-8517-D7F2CDEF6670}" presName="sibTrans" presStyleLbl="sibTrans2D1" presStyleIdx="0" presStyleCnt="4" custScaleX="117947" custLinFactNeighborX="11354" custLinFactNeighborY="7966"/>
      <dgm:spPr/>
    </dgm:pt>
    <dgm:pt modelId="{EF7C5C97-1219-4187-A50D-4019977201AE}" type="pres">
      <dgm:prSet presAssocID="{9EC74FAC-D972-4585-8517-D7F2CDEF6670}" presName="connectorText" presStyleLbl="sibTrans2D1" presStyleIdx="0" presStyleCnt="4"/>
      <dgm:spPr/>
    </dgm:pt>
    <dgm:pt modelId="{24F61204-1C2A-4749-9659-C3A458609365}" type="pres">
      <dgm:prSet presAssocID="{AF706745-AF67-4FFF-8C27-5A5F87C5FBB3}" presName="node" presStyleLbl="node1" presStyleIdx="1" presStyleCnt="5" custScaleY="175887">
        <dgm:presLayoutVars>
          <dgm:bulletEnabled val="1"/>
        </dgm:presLayoutVars>
      </dgm:prSet>
      <dgm:spPr/>
    </dgm:pt>
    <dgm:pt modelId="{52C34914-189F-475C-8FF5-9A6462356F8F}" type="pres">
      <dgm:prSet presAssocID="{362C0207-DBE9-4A5D-8B5D-B84C1F3AE842}" presName="sibTrans" presStyleLbl="sibTrans2D1" presStyleIdx="1" presStyleCnt="4"/>
      <dgm:spPr/>
    </dgm:pt>
    <dgm:pt modelId="{C40820EF-0133-42BF-A650-15973077BBD8}" type="pres">
      <dgm:prSet presAssocID="{362C0207-DBE9-4A5D-8B5D-B84C1F3AE842}" presName="connectorText" presStyleLbl="sibTrans2D1" presStyleIdx="1" presStyleCnt="4"/>
      <dgm:spPr/>
    </dgm:pt>
    <dgm:pt modelId="{1B005AC3-9BE2-4453-8593-2D0D4C860C8C}" type="pres">
      <dgm:prSet presAssocID="{7C773DF3-A7D9-4DE3-A6C9-41B558EE99AD}" presName="node" presStyleLbl="node1" presStyleIdx="2" presStyleCnt="5" custScaleY="106999">
        <dgm:presLayoutVars>
          <dgm:bulletEnabled val="1"/>
        </dgm:presLayoutVars>
      </dgm:prSet>
      <dgm:spPr/>
    </dgm:pt>
    <dgm:pt modelId="{F7CD86EA-F300-431C-8C8B-6069A20CA3E2}" type="pres">
      <dgm:prSet presAssocID="{C95E63AC-D280-4DB0-9FBE-8707A3DC70AA}" presName="sibTrans" presStyleLbl="sibTrans2D1" presStyleIdx="2" presStyleCnt="4"/>
      <dgm:spPr/>
    </dgm:pt>
    <dgm:pt modelId="{EB2CF6A2-1261-4BFB-A32C-8DA14D038374}" type="pres">
      <dgm:prSet presAssocID="{C95E63AC-D280-4DB0-9FBE-8707A3DC70AA}" presName="connectorText" presStyleLbl="sibTrans2D1" presStyleIdx="2" presStyleCnt="4"/>
      <dgm:spPr/>
    </dgm:pt>
    <dgm:pt modelId="{E8013B2D-01B4-4543-9538-CDFC9F01E6C9}" type="pres">
      <dgm:prSet presAssocID="{D30E699D-EF9B-4650-946D-653C49A160CE}" presName="node" presStyleLbl="node1" presStyleIdx="3" presStyleCnt="5" custScaleY="172472">
        <dgm:presLayoutVars>
          <dgm:bulletEnabled val="1"/>
        </dgm:presLayoutVars>
      </dgm:prSet>
      <dgm:spPr/>
    </dgm:pt>
    <dgm:pt modelId="{CE53B9D2-22D6-4662-BFE9-78527E8BFF83}" type="pres">
      <dgm:prSet presAssocID="{9AE5F92E-F0B4-42FE-BB8C-916658D83C3C}" presName="sibTrans" presStyleLbl="sibTrans2D1" presStyleIdx="3" presStyleCnt="4"/>
      <dgm:spPr/>
    </dgm:pt>
    <dgm:pt modelId="{5BA38879-5731-4719-8B3D-52352669075B}" type="pres">
      <dgm:prSet presAssocID="{9AE5F92E-F0B4-42FE-BB8C-916658D83C3C}" presName="connectorText" presStyleLbl="sibTrans2D1" presStyleIdx="3" presStyleCnt="4"/>
      <dgm:spPr/>
    </dgm:pt>
    <dgm:pt modelId="{84E9FBBE-9164-4D2A-8B07-A08993254195}" type="pres">
      <dgm:prSet presAssocID="{47904417-6D95-4202-BE94-FC5E396169DE}" presName="node" presStyleLbl="node1" presStyleIdx="4" presStyleCnt="5">
        <dgm:presLayoutVars>
          <dgm:bulletEnabled val="1"/>
        </dgm:presLayoutVars>
      </dgm:prSet>
      <dgm:spPr/>
    </dgm:pt>
  </dgm:ptLst>
  <dgm:cxnLst>
    <dgm:cxn modelId="{70834F3C-FFBB-4876-A2A6-AF211AD3C53A}" type="presOf" srcId="{AF706745-AF67-4FFF-8C27-5A5F87C5FBB3}" destId="{24F61204-1C2A-4749-9659-C3A458609365}" srcOrd="0" destOrd="0" presId="urn:microsoft.com/office/officeart/2005/8/layout/process2"/>
    <dgm:cxn modelId="{0DEA825D-9EBC-4C49-B4D7-EF800BD366D9}" srcId="{DEDBBA03-2DF1-40A5-879C-ED6DEA8CA242}" destId="{7C773DF3-A7D9-4DE3-A6C9-41B558EE99AD}" srcOrd="2" destOrd="0" parTransId="{C1FD6ECB-B862-42AE-BB35-6A15361D5844}" sibTransId="{C95E63AC-D280-4DB0-9FBE-8707A3DC70AA}"/>
    <dgm:cxn modelId="{F689945D-42F9-4DF9-8BD5-53B9EBE1CD1A}" srcId="{DEDBBA03-2DF1-40A5-879C-ED6DEA8CA242}" destId="{47904417-6D95-4202-BE94-FC5E396169DE}" srcOrd="4" destOrd="0" parTransId="{6E26A5FF-58FB-491F-9372-D77FD0BD6D31}" sibTransId="{375021B8-9141-4170-829B-9AF1C176DF64}"/>
    <dgm:cxn modelId="{214FA061-1F39-4B6B-8AD2-EA3E47465FFD}" type="presOf" srcId="{9AE5F92E-F0B4-42FE-BB8C-916658D83C3C}" destId="{CE53B9D2-22D6-4662-BFE9-78527E8BFF83}" srcOrd="0" destOrd="0" presId="urn:microsoft.com/office/officeart/2005/8/layout/process2"/>
    <dgm:cxn modelId="{582C9265-90B7-4553-BA16-B5FAB6BCDCCA}" type="presOf" srcId="{7C773DF3-A7D9-4DE3-A6C9-41B558EE99AD}" destId="{1B005AC3-9BE2-4453-8593-2D0D4C860C8C}" srcOrd="0" destOrd="0" presId="urn:microsoft.com/office/officeart/2005/8/layout/process2"/>
    <dgm:cxn modelId="{91B91F48-423D-4ACF-822D-2CB3411DF690}" type="presOf" srcId="{47904417-6D95-4202-BE94-FC5E396169DE}" destId="{84E9FBBE-9164-4D2A-8B07-A08993254195}" srcOrd="0" destOrd="0" presId="urn:microsoft.com/office/officeart/2005/8/layout/process2"/>
    <dgm:cxn modelId="{24E97A52-48C7-4C8F-960D-BE5B8AFB3EC8}" type="presOf" srcId="{362C0207-DBE9-4A5D-8B5D-B84C1F3AE842}" destId="{C40820EF-0133-42BF-A650-15973077BBD8}" srcOrd="1" destOrd="0" presId="urn:microsoft.com/office/officeart/2005/8/layout/process2"/>
    <dgm:cxn modelId="{BF2C3153-840C-4332-9D9C-6F243305E939}" type="presOf" srcId="{9AE5F92E-F0B4-42FE-BB8C-916658D83C3C}" destId="{5BA38879-5731-4719-8B3D-52352669075B}" srcOrd="1" destOrd="0" presId="urn:microsoft.com/office/officeart/2005/8/layout/process2"/>
    <dgm:cxn modelId="{48650277-8332-49A9-931C-5720C25C384C}" type="presOf" srcId="{9EC74FAC-D972-4585-8517-D7F2CDEF6670}" destId="{1C36F5C0-48CF-42B7-A759-C9076FD25008}" srcOrd="0" destOrd="0" presId="urn:microsoft.com/office/officeart/2005/8/layout/process2"/>
    <dgm:cxn modelId="{25B65D9B-B585-4C30-8E4C-0AD365DABDED}" type="presOf" srcId="{C95E63AC-D280-4DB0-9FBE-8707A3DC70AA}" destId="{EB2CF6A2-1261-4BFB-A32C-8DA14D038374}" srcOrd="1" destOrd="0" presId="urn:microsoft.com/office/officeart/2005/8/layout/process2"/>
    <dgm:cxn modelId="{9D235FA6-F41C-46E3-A898-39C82BE47A0D}" type="presOf" srcId="{C95E63AC-D280-4DB0-9FBE-8707A3DC70AA}" destId="{F7CD86EA-F300-431C-8C8B-6069A20CA3E2}" srcOrd="0" destOrd="0" presId="urn:microsoft.com/office/officeart/2005/8/layout/process2"/>
    <dgm:cxn modelId="{AE31C7AB-1196-4D02-B82A-4D024D6C843D}" type="presOf" srcId="{DEDBBA03-2DF1-40A5-879C-ED6DEA8CA242}" destId="{A10B7507-291A-4B0B-8E38-59126F76A2D3}" srcOrd="0" destOrd="0" presId="urn:microsoft.com/office/officeart/2005/8/layout/process2"/>
    <dgm:cxn modelId="{B97558AD-E566-4F3D-B7D4-77F769C1A979}" type="presOf" srcId="{F96F5A21-A9BC-490C-B0F7-786CC98E5EBC}" destId="{863BBEDD-4830-4057-A588-430D30D3B34C}" srcOrd="0" destOrd="0" presId="urn:microsoft.com/office/officeart/2005/8/layout/process2"/>
    <dgm:cxn modelId="{96488AB9-CA1E-4DD9-8ADC-35775373D62F}" type="presOf" srcId="{D30E699D-EF9B-4650-946D-653C49A160CE}" destId="{E8013B2D-01B4-4543-9538-CDFC9F01E6C9}" srcOrd="0" destOrd="0" presId="urn:microsoft.com/office/officeart/2005/8/layout/process2"/>
    <dgm:cxn modelId="{A162E2C3-9752-4FA4-B0E3-9506C3CFF551}" srcId="{DEDBBA03-2DF1-40A5-879C-ED6DEA8CA242}" destId="{F96F5A21-A9BC-490C-B0F7-786CC98E5EBC}" srcOrd="0" destOrd="0" parTransId="{F013578B-C152-4635-B06E-CCA1C176264B}" sibTransId="{9EC74FAC-D972-4585-8517-D7F2CDEF6670}"/>
    <dgm:cxn modelId="{1E5784C6-F3F4-48B1-98FA-F7F9E4147312}" type="presOf" srcId="{362C0207-DBE9-4A5D-8B5D-B84C1F3AE842}" destId="{52C34914-189F-475C-8FF5-9A6462356F8F}" srcOrd="0" destOrd="0" presId="urn:microsoft.com/office/officeart/2005/8/layout/process2"/>
    <dgm:cxn modelId="{561A14CB-D70C-4B19-8FDE-229239209435}" type="presOf" srcId="{9EC74FAC-D972-4585-8517-D7F2CDEF6670}" destId="{EF7C5C97-1219-4187-A50D-4019977201AE}" srcOrd="1" destOrd="0" presId="urn:microsoft.com/office/officeart/2005/8/layout/process2"/>
    <dgm:cxn modelId="{F60BF9CC-8B1A-4B84-9FEC-73E0D61EC021}" srcId="{DEDBBA03-2DF1-40A5-879C-ED6DEA8CA242}" destId="{D30E699D-EF9B-4650-946D-653C49A160CE}" srcOrd="3" destOrd="0" parTransId="{3F18EAAA-F293-4347-8221-4080CCC34C6D}" sibTransId="{9AE5F92E-F0B4-42FE-BB8C-916658D83C3C}"/>
    <dgm:cxn modelId="{F742E2E6-2F3A-49A1-B905-F693E831A96B}" srcId="{DEDBBA03-2DF1-40A5-879C-ED6DEA8CA242}" destId="{AF706745-AF67-4FFF-8C27-5A5F87C5FBB3}" srcOrd="1" destOrd="0" parTransId="{6EB7BA7B-995E-4689-AC4C-F4DBADCFA141}" sibTransId="{362C0207-DBE9-4A5D-8B5D-B84C1F3AE842}"/>
    <dgm:cxn modelId="{8E3B3014-3EDE-42F1-9215-067F8DC6F8D2}" type="presParOf" srcId="{A10B7507-291A-4B0B-8E38-59126F76A2D3}" destId="{863BBEDD-4830-4057-A588-430D30D3B34C}" srcOrd="0" destOrd="0" presId="urn:microsoft.com/office/officeart/2005/8/layout/process2"/>
    <dgm:cxn modelId="{20584441-085B-41FB-81F1-7C2992F54FD9}" type="presParOf" srcId="{A10B7507-291A-4B0B-8E38-59126F76A2D3}" destId="{1C36F5C0-48CF-42B7-A759-C9076FD25008}" srcOrd="1" destOrd="0" presId="urn:microsoft.com/office/officeart/2005/8/layout/process2"/>
    <dgm:cxn modelId="{9277DB99-41C8-4D05-9503-EC9B860CCECC}" type="presParOf" srcId="{1C36F5C0-48CF-42B7-A759-C9076FD25008}" destId="{EF7C5C97-1219-4187-A50D-4019977201AE}" srcOrd="0" destOrd="0" presId="urn:microsoft.com/office/officeart/2005/8/layout/process2"/>
    <dgm:cxn modelId="{83AC7898-79F2-46DA-90C8-587FBCCD63F4}" type="presParOf" srcId="{A10B7507-291A-4B0B-8E38-59126F76A2D3}" destId="{24F61204-1C2A-4749-9659-C3A458609365}" srcOrd="2" destOrd="0" presId="urn:microsoft.com/office/officeart/2005/8/layout/process2"/>
    <dgm:cxn modelId="{C97541E7-410E-4F6E-A25A-9161BA04CA07}" type="presParOf" srcId="{A10B7507-291A-4B0B-8E38-59126F76A2D3}" destId="{52C34914-189F-475C-8FF5-9A6462356F8F}" srcOrd="3" destOrd="0" presId="urn:microsoft.com/office/officeart/2005/8/layout/process2"/>
    <dgm:cxn modelId="{D538A48F-A364-4FDE-A8F7-998EEB4A9B5A}" type="presParOf" srcId="{52C34914-189F-475C-8FF5-9A6462356F8F}" destId="{C40820EF-0133-42BF-A650-15973077BBD8}" srcOrd="0" destOrd="0" presId="urn:microsoft.com/office/officeart/2005/8/layout/process2"/>
    <dgm:cxn modelId="{1CCB7A59-2D1A-49D5-B403-9ACA6FDF8AFA}" type="presParOf" srcId="{A10B7507-291A-4B0B-8E38-59126F76A2D3}" destId="{1B005AC3-9BE2-4453-8593-2D0D4C860C8C}" srcOrd="4" destOrd="0" presId="urn:microsoft.com/office/officeart/2005/8/layout/process2"/>
    <dgm:cxn modelId="{235B0657-DC97-4583-8D3A-066853938385}" type="presParOf" srcId="{A10B7507-291A-4B0B-8E38-59126F76A2D3}" destId="{F7CD86EA-F300-431C-8C8B-6069A20CA3E2}" srcOrd="5" destOrd="0" presId="urn:microsoft.com/office/officeart/2005/8/layout/process2"/>
    <dgm:cxn modelId="{F1EFAF43-6AC0-4696-8925-777E98C9C19E}" type="presParOf" srcId="{F7CD86EA-F300-431C-8C8B-6069A20CA3E2}" destId="{EB2CF6A2-1261-4BFB-A32C-8DA14D038374}" srcOrd="0" destOrd="0" presId="urn:microsoft.com/office/officeart/2005/8/layout/process2"/>
    <dgm:cxn modelId="{147BA3A0-4091-43D8-B3E2-54291B9C7CCD}" type="presParOf" srcId="{A10B7507-291A-4B0B-8E38-59126F76A2D3}" destId="{E8013B2D-01B4-4543-9538-CDFC9F01E6C9}" srcOrd="6" destOrd="0" presId="urn:microsoft.com/office/officeart/2005/8/layout/process2"/>
    <dgm:cxn modelId="{33D8ED6C-CE89-4E41-8EE6-93FE491FBC17}" type="presParOf" srcId="{A10B7507-291A-4B0B-8E38-59126F76A2D3}" destId="{CE53B9D2-22D6-4662-BFE9-78527E8BFF83}" srcOrd="7" destOrd="0" presId="urn:microsoft.com/office/officeart/2005/8/layout/process2"/>
    <dgm:cxn modelId="{B1AA3C01-899B-4E8F-995D-38D14A2F8CE3}" type="presParOf" srcId="{CE53B9D2-22D6-4662-BFE9-78527E8BFF83}" destId="{5BA38879-5731-4719-8B3D-52352669075B}" srcOrd="0" destOrd="0" presId="urn:microsoft.com/office/officeart/2005/8/layout/process2"/>
    <dgm:cxn modelId="{9DBC8D26-C763-4291-A5C9-3320CFD67720}" type="presParOf" srcId="{A10B7507-291A-4B0B-8E38-59126F76A2D3}" destId="{84E9FBBE-9164-4D2A-8B07-A08993254195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DEDBBA03-2DF1-40A5-879C-ED6DEA8CA242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F96F5A21-A9BC-490C-B0F7-786CC98E5EBC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ts val="2300"/>
            </a:lnSpc>
            <a:spcAft>
              <a:spcPts val="0"/>
            </a:spcAft>
          </a:pPr>
          <a:r>
            <a:rPr lang="zh-TW" altLang="en-US" sz="1800" b="0" dirty="0">
              <a:solidFill>
                <a:schemeClr val="bg1">
                  <a:lumMod val="75000"/>
                </a:schemeClr>
              </a:solidFill>
            </a:rPr>
            <a:t>亮麗的</a:t>
          </a:r>
          <a:endParaRPr lang="en-US" altLang="zh-TW" sz="1800" b="0" dirty="0">
            <a:solidFill>
              <a:schemeClr val="bg1">
                <a:lumMod val="75000"/>
              </a:schemeClr>
            </a:solidFill>
          </a:endParaRPr>
        </a:p>
        <a:p>
          <a:pPr>
            <a:lnSpc>
              <a:spcPts val="2300"/>
            </a:lnSpc>
            <a:spcAft>
              <a:spcPts val="0"/>
            </a:spcAft>
          </a:pPr>
          <a:r>
            <a:rPr lang="zh-TW" altLang="en-US" sz="1800" b="0" dirty="0">
              <a:solidFill>
                <a:schemeClr val="bg1">
                  <a:lumMod val="75000"/>
                </a:schemeClr>
              </a:solidFill>
            </a:rPr>
            <a:t>閱讀成果</a:t>
          </a:r>
        </a:p>
      </dgm:t>
    </dgm:pt>
    <dgm:pt modelId="{F013578B-C152-4635-B06E-CCA1C176264B}" type="parTrans" cxnId="{A162E2C3-9752-4FA4-B0E3-9506C3CFF551}">
      <dgm:prSet/>
      <dgm:spPr/>
      <dgm:t>
        <a:bodyPr/>
        <a:lstStyle/>
        <a:p>
          <a:endParaRPr lang="zh-TW" altLang="en-US"/>
        </a:p>
      </dgm:t>
    </dgm:pt>
    <dgm:pt modelId="{9EC74FAC-D972-4585-8517-D7F2CDEF6670}" type="sibTrans" cxnId="{A162E2C3-9752-4FA4-B0E3-9506C3CFF551}">
      <dgm:prSet/>
      <dgm:spPr/>
      <dgm:t>
        <a:bodyPr/>
        <a:lstStyle/>
        <a:p>
          <a:endParaRPr lang="zh-TW" altLang="en-US"/>
        </a:p>
      </dgm:t>
    </dgm:pt>
    <dgm:pt modelId="{AF706745-AF67-4FFF-8C27-5A5F87C5FBB3}">
      <dgm:prSet custT="1"/>
      <dgm:spPr>
        <a:solidFill>
          <a:srgbClr val="FF0066"/>
        </a:solidFill>
      </dgm:spPr>
      <dgm:t>
        <a:bodyPr/>
        <a:lstStyle/>
        <a:p>
          <a:pPr>
            <a:lnSpc>
              <a:spcPts val="2800"/>
            </a:lnSpc>
          </a:pPr>
          <a:r>
            <a:rPr lang="zh-TW" altLang="en-US" sz="2400" b="1" dirty="0">
              <a:solidFill>
                <a:srgbClr val="FFFFFF"/>
              </a:solidFill>
            </a:rPr>
            <a:t>閱讀質量提升</a:t>
          </a:r>
        </a:p>
      </dgm:t>
    </dgm:pt>
    <dgm:pt modelId="{6EB7BA7B-995E-4689-AC4C-F4DBADCFA141}" type="parTrans" cxnId="{F742E2E6-2F3A-49A1-B905-F693E831A96B}">
      <dgm:prSet/>
      <dgm:spPr/>
      <dgm:t>
        <a:bodyPr/>
        <a:lstStyle/>
        <a:p>
          <a:endParaRPr lang="zh-TW" altLang="en-US"/>
        </a:p>
      </dgm:t>
    </dgm:pt>
    <dgm:pt modelId="{362C0207-DBE9-4A5D-8B5D-B84C1F3AE842}" type="sibTrans" cxnId="{F742E2E6-2F3A-49A1-B905-F693E831A96B}">
      <dgm:prSet/>
      <dgm:spPr/>
      <dgm:t>
        <a:bodyPr/>
        <a:lstStyle/>
        <a:p>
          <a:endParaRPr lang="zh-TW" altLang="en-US"/>
        </a:p>
      </dgm:t>
    </dgm:pt>
    <dgm:pt modelId="{7C773DF3-A7D9-4DE3-A6C9-41B558EE99AD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ts val="1920"/>
            </a:lnSpc>
            <a:spcAft>
              <a:spcPts val="0"/>
            </a:spcAft>
          </a:pPr>
          <a:r>
            <a:rPr lang="zh-TW" altLang="en-US" sz="1800" b="1" dirty="0">
              <a:solidFill>
                <a:schemeClr val="bg1">
                  <a:lumMod val="75000"/>
                </a:schemeClr>
              </a:solidFill>
            </a:rPr>
            <a:t>學生圖書</a:t>
          </a:r>
          <a:endParaRPr lang="en-US" altLang="zh-TW" sz="1800" b="1" dirty="0">
            <a:solidFill>
              <a:schemeClr val="bg1">
                <a:lumMod val="75000"/>
              </a:schemeClr>
            </a:solidFill>
          </a:endParaRPr>
        </a:p>
        <a:p>
          <a:pPr>
            <a:lnSpc>
              <a:spcPts val="1920"/>
            </a:lnSpc>
            <a:spcAft>
              <a:spcPts val="0"/>
            </a:spcAft>
          </a:pPr>
          <a:r>
            <a:rPr lang="zh-TW" altLang="en-US" sz="1800" b="1" dirty="0">
              <a:solidFill>
                <a:schemeClr val="bg1">
                  <a:lumMod val="75000"/>
                </a:schemeClr>
              </a:solidFill>
            </a:rPr>
            <a:t>借閱率增加</a:t>
          </a:r>
        </a:p>
      </dgm:t>
    </dgm:pt>
    <dgm:pt modelId="{C1FD6ECB-B862-42AE-BB35-6A15361D5844}" type="parTrans" cxnId="{0DEA825D-9EBC-4C49-B4D7-EF800BD366D9}">
      <dgm:prSet/>
      <dgm:spPr/>
      <dgm:t>
        <a:bodyPr/>
        <a:lstStyle/>
        <a:p>
          <a:endParaRPr lang="zh-TW" altLang="en-US"/>
        </a:p>
      </dgm:t>
    </dgm:pt>
    <dgm:pt modelId="{C95E63AC-D280-4DB0-9FBE-8707A3DC70AA}" type="sibTrans" cxnId="{0DEA825D-9EBC-4C49-B4D7-EF800BD366D9}">
      <dgm:prSet/>
      <dgm:spPr/>
      <dgm:t>
        <a:bodyPr/>
        <a:lstStyle/>
        <a:p>
          <a:endParaRPr lang="zh-TW" altLang="en-US"/>
        </a:p>
      </dgm:t>
    </dgm:pt>
    <dgm:pt modelId="{D30E699D-EF9B-4650-946D-653C49A160CE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ts val="2300"/>
            </a:lnSpc>
            <a:spcAft>
              <a:spcPts val="0"/>
            </a:spcAft>
          </a:pPr>
          <a:r>
            <a:rPr lang="zh-TW" altLang="en-US" sz="1800" dirty="0">
              <a:solidFill>
                <a:schemeClr val="bg1">
                  <a:lumMod val="75000"/>
                </a:schemeClr>
              </a:solidFill>
            </a:rPr>
            <a:t>享受多元</a:t>
          </a:r>
          <a:endParaRPr lang="en-US" altLang="zh-TW" sz="1800" dirty="0">
            <a:solidFill>
              <a:schemeClr val="bg1">
                <a:lumMod val="75000"/>
              </a:schemeClr>
            </a:solidFill>
          </a:endParaRPr>
        </a:p>
        <a:p>
          <a:pPr>
            <a:lnSpc>
              <a:spcPts val="2300"/>
            </a:lnSpc>
            <a:spcAft>
              <a:spcPts val="0"/>
            </a:spcAft>
          </a:pPr>
          <a:r>
            <a:rPr lang="zh-TW" altLang="en-US" sz="1800" dirty="0">
              <a:solidFill>
                <a:schemeClr val="bg1">
                  <a:lumMod val="75000"/>
                </a:schemeClr>
              </a:solidFill>
            </a:rPr>
            <a:t>學習成果</a:t>
          </a:r>
        </a:p>
      </dgm:t>
    </dgm:pt>
    <dgm:pt modelId="{3F18EAAA-F293-4347-8221-4080CCC34C6D}" type="parTrans" cxnId="{F60BF9CC-8B1A-4B84-9FEC-73E0D61EC021}">
      <dgm:prSet/>
      <dgm:spPr/>
      <dgm:t>
        <a:bodyPr/>
        <a:lstStyle/>
        <a:p>
          <a:endParaRPr lang="zh-TW" altLang="en-US"/>
        </a:p>
      </dgm:t>
    </dgm:pt>
    <dgm:pt modelId="{9AE5F92E-F0B4-42FE-BB8C-916658D83C3C}" type="sibTrans" cxnId="{F60BF9CC-8B1A-4B84-9FEC-73E0D61EC021}">
      <dgm:prSet/>
      <dgm:spPr/>
      <dgm:t>
        <a:bodyPr/>
        <a:lstStyle/>
        <a:p>
          <a:endParaRPr lang="zh-TW" altLang="en-US"/>
        </a:p>
      </dgm:t>
    </dgm:pt>
    <dgm:pt modelId="{47904417-6D95-4202-BE94-FC5E396169DE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ts val="2160"/>
            </a:lnSpc>
            <a:spcAft>
              <a:spcPts val="0"/>
            </a:spcAft>
          </a:pPr>
          <a:r>
            <a:rPr lang="zh-TW" altLang="en-US" sz="1800" dirty="0"/>
            <a:t>「</a:t>
          </a:r>
          <a:r>
            <a:rPr lang="zh-TW" altLang="en-US" sz="1800" dirty="0">
              <a:solidFill>
                <a:schemeClr val="bg1">
                  <a:lumMod val="75000"/>
                </a:schemeClr>
              </a:solidFill>
            </a:rPr>
            <a:t>開卷有益」</a:t>
          </a:r>
          <a:endParaRPr lang="en-US" altLang="zh-TW" sz="1800" dirty="0">
            <a:solidFill>
              <a:schemeClr val="bg1">
                <a:lumMod val="75000"/>
              </a:schemeClr>
            </a:solidFill>
          </a:endParaRPr>
        </a:p>
        <a:p>
          <a:pPr>
            <a:lnSpc>
              <a:spcPts val="2160"/>
            </a:lnSpc>
            <a:spcAft>
              <a:spcPts val="0"/>
            </a:spcAft>
          </a:pPr>
          <a:r>
            <a:rPr lang="zh-TW" altLang="en-US" sz="1800" dirty="0">
              <a:solidFill>
                <a:schemeClr val="bg1">
                  <a:lumMod val="75000"/>
                </a:schemeClr>
              </a:solidFill>
            </a:rPr>
            <a:t>勵志書展</a:t>
          </a:r>
        </a:p>
      </dgm:t>
    </dgm:pt>
    <dgm:pt modelId="{6E26A5FF-58FB-491F-9372-D77FD0BD6D31}" type="parTrans" cxnId="{F689945D-42F9-4DF9-8BD5-53B9EBE1CD1A}">
      <dgm:prSet/>
      <dgm:spPr/>
      <dgm:t>
        <a:bodyPr/>
        <a:lstStyle/>
        <a:p>
          <a:endParaRPr lang="zh-TW" altLang="en-US"/>
        </a:p>
      </dgm:t>
    </dgm:pt>
    <dgm:pt modelId="{375021B8-9141-4170-829B-9AF1C176DF64}" type="sibTrans" cxnId="{F689945D-42F9-4DF9-8BD5-53B9EBE1CD1A}">
      <dgm:prSet/>
      <dgm:spPr/>
      <dgm:t>
        <a:bodyPr/>
        <a:lstStyle/>
        <a:p>
          <a:endParaRPr lang="zh-TW" altLang="en-US"/>
        </a:p>
      </dgm:t>
    </dgm:pt>
    <dgm:pt modelId="{A10B7507-291A-4B0B-8E38-59126F76A2D3}" type="pres">
      <dgm:prSet presAssocID="{DEDBBA03-2DF1-40A5-879C-ED6DEA8CA242}" presName="linearFlow" presStyleCnt="0">
        <dgm:presLayoutVars>
          <dgm:resizeHandles val="exact"/>
        </dgm:presLayoutVars>
      </dgm:prSet>
      <dgm:spPr/>
    </dgm:pt>
    <dgm:pt modelId="{863BBEDD-4830-4057-A588-430D30D3B34C}" type="pres">
      <dgm:prSet presAssocID="{F96F5A21-A9BC-490C-B0F7-786CC98E5EBC}" presName="node" presStyleLbl="node1" presStyleIdx="0" presStyleCnt="5" custScaleY="113579" custLinFactNeighborY="41424">
        <dgm:presLayoutVars>
          <dgm:bulletEnabled val="1"/>
        </dgm:presLayoutVars>
      </dgm:prSet>
      <dgm:spPr/>
    </dgm:pt>
    <dgm:pt modelId="{1C36F5C0-48CF-42B7-A759-C9076FD25008}" type="pres">
      <dgm:prSet presAssocID="{9EC74FAC-D972-4585-8517-D7F2CDEF6670}" presName="sibTrans" presStyleLbl="sibTrans2D1" presStyleIdx="0" presStyleCnt="4" custScaleX="117947" custLinFactNeighborX="11354" custLinFactNeighborY="7966"/>
      <dgm:spPr/>
    </dgm:pt>
    <dgm:pt modelId="{EF7C5C97-1219-4187-A50D-4019977201AE}" type="pres">
      <dgm:prSet presAssocID="{9EC74FAC-D972-4585-8517-D7F2CDEF6670}" presName="connectorText" presStyleLbl="sibTrans2D1" presStyleIdx="0" presStyleCnt="4"/>
      <dgm:spPr/>
    </dgm:pt>
    <dgm:pt modelId="{24F61204-1C2A-4749-9659-C3A458609365}" type="pres">
      <dgm:prSet presAssocID="{AF706745-AF67-4FFF-8C27-5A5F87C5FBB3}" presName="node" presStyleLbl="node1" presStyleIdx="1" presStyleCnt="5" custScaleY="152759">
        <dgm:presLayoutVars>
          <dgm:bulletEnabled val="1"/>
        </dgm:presLayoutVars>
      </dgm:prSet>
      <dgm:spPr/>
    </dgm:pt>
    <dgm:pt modelId="{52C34914-189F-475C-8FF5-9A6462356F8F}" type="pres">
      <dgm:prSet presAssocID="{362C0207-DBE9-4A5D-8B5D-B84C1F3AE842}" presName="sibTrans" presStyleLbl="sibTrans2D1" presStyleIdx="1" presStyleCnt="4" custLinFactNeighborX="36660" custLinFactNeighborY="-7715"/>
      <dgm:spPr/>
    </dgm:pt>
    <dgm:pt modelId="{C40820EF-0133-42BF-A650-15973077BBD8}" type="pres">
      <dgm:prSet presAssocID="{362C0207-DBE9-4A5D-8B5D-B84C1F3AE842}" presName="connectorText" presStyleLbl="sibTrans2D1" presStyleIdx="1" presStyleCnt="4"/>
      <dgm:spPr/>
    </dgm:pt>
    <dgm:pt modelId="{1B005AC3-9BE2-4453-8593-2D0D4C860C8C}" type="pres">
      <dgm:prSet presAssocID="{7C773DF3-A7D9-4DE3-A6C9-41B558EE99AD}" presName="node" presStyleLbl="node1" presStyleIdx="2" presStyleCnt="5" custScaleY="106999">
        <dgm:presLayoutVars>
          <dgm:bulletEnabled val="1"/>
        </dgm:presLayoutVars>
      </dgm:prSet>
      <dgm:spPr/>
    </dgm:pt>
    <dgm:pt modelId="{F7CD86EA-F300-431C-8C8B-6069A20CA3E2}" type="pres">
      <dgm:prSet presAssocID="{C95E63AC-D280-4DB0-9FBE-8707A3DC70AA}" presName="sibTrans" presStyleLbl="sibTrans2D1" presStyleIdx="2" presStyleCnt="4"/>
      <dgm:spPr/>
    </dgm:pt>
    <dgm:pt modelId="{EB2CF6A2-1261-4BFB-A32C-8DA14D038374}" type="pres">
      <dgm:prSet presAssocID="{C95E63AC-D280-4DB0-9FBE-8707A3DC70AA}" presName="connectorText" presStyleLbl="sibTrans2D1" presStyleIdx="2" presStyleCnt="4"/>
      <dgm:spPr/>
    </dgm:pt>
    <dgm:pt modelId="{E8013B2D-01B4-4543-9538-CDFC9F01E6C9}" type="pres">
      <dgm:prSet presAssocID="{D30E699D-EF9B-4650-946D-653C49A160CE}" presName="node" presStyleLbl="node1" presStyleIdx="3" presStyleCnt="5">
        <dgm:presLayoutVars>
          <dgm:bulletEnabled val="1"/>
        </dgm:presLayoutVars>
      </dgm:prSet>
      <dgm:spPr/>
    </dgm:pt>
    <dgm:pt modelId="{CE53B9D2-22D6-4662-BFE9-78527E8BFF83}" type="pres">
      <dgm:prSet presAssocID="{9AE5F92E-F0B4-42FE-BB8C-916658D83C3C}" presName="sibTrans" presStyleLbl="sibTrans2D1" presStyleIdx="3" presStyleCnt="4"/>
      <dgm:spPr/>
    </dgm:pt>
    <dgm:pt modelId="{5BA38879-5731-4719-8B3D-52352669075B}" type="pres">
      <dgm:prSet presAssocID="{9AE5F92E-F0B4-42FE-BB8C-916658D83C3C}" presName="connectorText" presStyleLbl="sibTrans2D1" presStyleIdx="3" presStyleCnt="4"/>
      <dgm:spPr/>
    </dgm:pt>
    <dgm:pt modelId="{84E9FBBE-9164-4D2A-8B07-A08993254195}" type="pres">
      <dgm:prSet presAssocID="{47904417-6D95-4202-BE94-FC5E396169DE}" presName="node" presStyleLbl="node1" presStyleIdx="4" presStyleCnt="5">
        <dgm:presLayoutVars>
          <dgm:bulletEnabled val="1"/>
        </dgm:presLayoutVars>
      </dgm:prSet>
      <dgm:spPr/>
    </dgm:pt>
  </dgm:ptLst>
  <dgm:cxnLst>
    <dgm:cxn modelId="{70834F3C-FFBB-4876-A2A6-AF211AD3C53A}" type="presOf" srcId="{AF706745-AF67-4FFF-8C27-5A5F87C5FBB3}" destId="{24F61204-1C2A-4749-9659-C3A458609365}" srcOrd="0" destOrd="0" presId="urn:microsoft.com/office/officeart/2005/8/layout/process2"/>
    <dgm:cxn modelId="{0DEA825D-9EBC-4C49-B4D7-EF800BD366D9}" srcId="{DEDBBA03-2DF1-40A5-879C-ED6DEA8CA242}" destId="{7C773DF3-A7D9-4DE3-A6C9-41B558EE99AD}" srcOrd="2" destOrd="0" parTransId="{C1FD6ECB-B862-42AE-BB35-6A15361D5844}" sibTransId="{C95E63AC-D280-4DB0-9FBE-8707A3DC70AA}"/>
    <dgm:cxn modelId="{F689945D-42F9-4DF9-8BD5-53B9EBE1CD1A}" srcId="{DEDBBA03-2DF1-40A5-879C-ED6DEA8CA242}" destId="{47904417-6D95-4202-BE94-FC5E396169DE}" srcOrd="4" destOrd="0" parTransId="{6E26A5FF-58FB-491F-9372-D77FD0BD6D31}" sibTransId="{375021B8-9141-4170-829B-9AF1C176DF64}"/>
    <dgm:cxn modelId="{214FA061-1F39-4B6B-8AD2-EA3E47465FFD}" type="presOf" srcId="{9AE5F92E-F0B4-42FE-BB8C-916658D83C3C}" destId="{CE53B9D2-22D6-4662-BFE9-78527E8BFF83}" srcOrd="0" destOrd="0" presId="urn:microsoft.com/office/officeart/2005/8/layout/process2"/>
    <dgm:cxn modelId="{582C9265-90B7-4553-BA16-B5FAB6BCDCCA}" type="presOf" srcId="{7C773DF3-A7D9-4DE3-A6C9-41B558EE99AD}" destId="{1B005AC3-9BE2-4453-8593-2D0D4C860C8C}" srcOrd="0" destOrd="0" presId="urn:microsoft.com/office/officeart/2005/8/layout/process2"/>
    <dgm:cxn modelId="{91B91F48-423D-4ACF-822D-2CB3411DF690}" type="presOf" srcId="{47904417-6D95-4202-BE94-FC5E396169DE}" destId="{84E9FBBE-9164-4D2A-8B07-A08993254195}" srcOrd="0" destOrd="0" presId="urn:microsoft.com/office/officeart/2005/8/layout/process2"/>
    <dgm:cxn modelId="{24E97A52-48C7-4C8F-960D-BE5B8AFB3EC8}" type="presOf" srcId="{362C0207-DBE9-4A5D-8B5D-B84C1F3AE842}" destId="{C40820EF-0133-42BF-A650-15973077BBD8}" srcOrd="1" destOrd="0" presId="urn:microsoft.com/office/officeart/2005/8/layout/process2"/>
    <dgm:cxn modelId="{BF2C3153-840C-4332-9D9C-6F243305E939}" type="presOf" srcId="{9AE5F92E-F0B4-42FE-BB8C-916658D83C3C}" destId="{5BA38879-5731-4719-8B3D-52352669075B}" srcOrd="1" destOrd="0" presId="urn:microsoft.com/office/officeart/2005/8/layout/process2"/>
    <dgm:cxn modelId="{48650277-8332-49A9-931C-5720C25C384C}" type="presOf" srcId="{9EC74FAC-D972-4585-8517-D7F2CDEF6670}" destId="{1C36F5C0-48CF-42B7-A759-C9076FD25008}" srcOrd="0" destOrd="0" presId="urn:microsoft.com/office/officeart/2005/8/layout/process2"/>
    <dgm:cxn modelId="{25B65D9B-B585-4C30-8E4C-0AD365DABDED}" type="presOf" srcId="{C95E63AC-D280-4DB0-9FBE-8707A3DC70AA}" destId="{EB2CF6A2-1261-4BFB-A32C-8DA14D038374}" srcOrd="1" destOrd="0" presId="urn:microsoft.com/office/officeart/2005/8/layout/process2"/>
    <dgm:cxn modelId="{9D235FA6-F41C-46E3-A898-39C82BE47A0D}" type="presOf" srcId="{C95E63AC-D280-4DB0-9FBE-8707A3DC70AA}" destId="{F7CD86EA-F300-431C-8C8B-6069A20CA3E2}" srcOrd="0" destOrd="0" presId="urn:microsoft.com/office/officeart/2005/8/layout/process2"/>
    <dgm:cxn modelId="{AE31C7AB-1196-4D02-B82A-4D024D6C843D}" type="presOf" srcId="{DEDBBA03-2DF1-40A5-879C-ED6DEA8CA242}" destId="{A10B7507-291A-4B0B-8E38-59126F76A2D3}" srcOrd="0" destOrd="0" presId="urn:microsoft.com/office/officeart/2005/8/layout/process2"/>
    <dgm:cxn modelId="{B97558AD-E566-4F3D-B7D4-77F769C1A979}" type="presOf" srcId="{F96F5A21-A9BC-490C-B0F7-786CC98E5EBC}" destId="{863BBEDD-4830-4057-A588-430D30D3B34C}" srcOrd="0" destOrd="0" presId="urn:microsoft.com/office/officeart/2005/8/layout/process2"/>
    <dgm:cxn modelId="{96488AB9-CA1E-4DD9-8ADC-35775373D62F}" type="presOf" srcId="{D30E699D-EF9B-4650-946D-653C49A160CE}" destId="{E8013B2D-01B4-4543-9538-CDFC9F01E6C9}" srcOrd="0" destOrd="0" presId="urn:microsoft.com/office/officeart/2005/8/layout/process2"/>
    <dgm:cxn modelId="{A162E2C3-9752-4FA4-B0E3-9506C3CFF551}" srcId="{DEDBBA03-2DF1-40A5-879C-ED6DEA8CA242}" destId="{F96F5A21-A9BC-490C-B0F7-786CC98E5EBC}" srcOrd="0" destOrd="0" parTransId="{F013578B-C152-4635-B06E-CCA1C176264B}" sibTransId="{9EC74FAC-D972-4585-8517-D7F2CDEF6670}"/>
    <dgm:cxn modelId="{1E5784C6-F3F4-48B1-98FA-F7F9E4147312}" type="presOf" srcId="{362C0207-DBE9-4A5D-8B5D-B84C1F3AE842}" destId="{52C34914-189F-475C-8FF5-9A6462356F8F}" srcOrd="0" destOrd="0" presId="urn:microsoft.com/office/officeart/2005/8/layout/process2"/>
    <dgm:cxn modelId="{561A14CB-D70C-4B19-8FDE-229239209435}" type="presOf" srcId="{9EC74FAC-D972-4585-8517-D7F2CDEF6670}" destId="{EF7C5C97-1219-4187-A50D-4019977201AE}" srcOrd="1" destOrd="0" presId="urn:microsoft.com/office/officeart/2005/8/layout/process2"/>
    <dgm:cxn modelId="{F60BF9CC-8B1A-4B84-9FEC-73E0D61EC021}" srcId="{DEDBBA03-2DF1-40A5-879C-ED6DEA8CA242}" destId="{D30E699D-EF9B-4650-946D-653C49A160CE}" srcOrd="3" destOrd="0" parTransId="{3F18EAAA-F293-4347-8221-4080CCC34C6D}" sibTransId="{9AE5F92E-F0B4-42FE-BB8C-916658D83C3C}"/>
    <dgm:cxn modelId="{F742E2E6-2F3A-49A1-B905-F693E831A96B}" srcId="{DEDBBA03-2DF1-40A5-879C-ED6DEA8CA242}" destId="{AF706745-AF67-4FFF-8C27-5A5F87C5FBB3}" srcOrd="1" destOrd="0" parTransId="{6EB7BA7B-995E-4689-AC4C-F4DBADCFA141}" sibTransId="{362C0207-DBE9-4A5D-8B5D-B84C1F3AE842}"/>
    <dgm:cxn modelId="{8E3B3014-3EDE-42F1-9215-067F8DC6F8D2}" type="presParOf" srcId="{A10B7507-291A-4B0B-8E38-59126F76A2D3}" destId="{863BBEDD-4830-4057-A588-430D30D3B34C}" srcOrd="0" destOrd="0" presId="urn:microsoft.com/office/officeart/2005/8/layout/process2"/>
    <dgm:cxn modelId="{20584441-085B-41FB-81F1-7C2992F54FD9}" type="presParOf" srcId="{A10B7507-291A-4B0B-8E38-59126F76A2D3}" destId="{1C36F5C0-48CF-42B7-A759-C9076FD25008}" srcOrd="1" destOrd="0" presId="urn:microsoft.com/office/officeart/2005/8/layout/process2"/>
    <dgm:cxn modelId="{9277DB99-41C8-4D05-9503-EC9B860CCECC}" type="presParOf" srcId="{1C36F5C0-48CF-42B7-A759-C9076FD25008}" destId="{EF7C5C97-1219-4187-A50D-4019977201AE}" srcOrd="0" destOrd="0" presId="urn:microsoft.com/office/officeart/2005/8/layout/process2"/>
    <dgm:cxn modelId="{83AC7898-79F2-46DA-90C8-587FBCCD63F4}" type="presParOf" srcId="{A10B7507-291A-4B0B-8E38-59126F76A2D3}" destId="{24F61204-1C2A-4749-9659-C3A458609365}" srcOrd="2" destOrd="0" presId="urn:microsoft.com/office/officeart/2005/8/layout/process2"/>
    <dgm:cxn modelId="{C97541E7-410E-4F6E-A25A-9161BA04CA07}" type="presParOf" srcId="{A10B7507-291A-4B0B-8E38-59126F76A2D3}" destId="{52C34914-189F-475C-8FF5-9A6462356F8F}" srcOrd="3" destOrd="0" presId="urn:microsoft.com/office/officeart/2005/8/layout/process2"/>
    <dgm:cxn modelId="{D538A48F-A364-4FDE-A8F7-998EEB4A9B5A}" type="presParOf" srcId="{52C34914-189F-475C-8FF5-9A6462356F8F}" destId="{C40820EF-0133-42BF-A650-15973077BBD8}" srcOrd="0" destOrd="0" presId="urn:microsoft.com/office/officeart/2005/8/layout/process2"/>
    <dgm:cxn modelId="{1CCB7A59-2D1A-49D5-B403-9ACA6FDF8AFA}" type="presParOf" srcId="{A10B7507-291A-4B0B-8E38-59126F76A2D3}" destId="{1B005AC3-9BE2-4453-8593-2D0D4C860C8C}" srcOrd="4" destOrd="0" presId="urn:microsoft.com/office/officeart/2005/8/layout/process2"/>
    <dgm:cxn modelId="{235B0657-DC97-4583-8D3A-066853938385}" type="presParOf" srcId="{A10B7507-291A-4B0B-8E38-59126F76A2D3}" destId="{F7CD86EA-F300-431C-8C8B-6069A20CA3E2}" srcOrd="5" destOrd="0" presId="urn:microsoft.com/office/officeart/2005/8/layout/process2"/>
    <dgm:cxn modelId="{F1EFAF43-6AC0-4696-8925-777E98C9C19E}" type="presParOf" srcId="{F7CD86EA-F300-431C-8C8B-6069A20CA3E2}" destId="{EB2CF6A2-1261-4BFB-A32C-8DA14D038374}" srcOrd="0" destOrd="0" presId="urn:microsoft.com/office/officeart/2005/8/layout/process2"/>
    <dgm:cxn modelId="{147BA3A0-4091-43D8-B3E2-54291B9C7CCD}" type="presParOf" srcId="{A10B7507-291A-4B0B-8E38-59126F76A2D3}" destId="{E8013B2D-01B4-4543-9538-CDFC9F01E6C9}" srcOrd="6" destOrd="0" presId="urn:microsoft.com/office/officeart/2005/8/layout/process2"/>
    <dgm:cxn modelId="{33D8ED6C-CE89-4E41-8EE6-93FE491FBC17}" type="presParOf" srcId="{A10B7507-291A-4B0B-8E38-59126F76A2D3}" destId="{CE53B9D2-22D6-4662-BFE9-78527E8BFF83}" srcOrd="7" destOrd="0" presId="urn:microsoft.com/office/officeart/2005/8/layout/process2"/>
    <dgm:cxn modelId="{B1AA3C01-899B-4E8F-995D-38D14A2F8CE3}" type="presParOf" srcId="{CE53B9D2-22D6-4662-BFE9-78527E8BFF83}" destId="{5BA38879-5731-4719-8B3D-52352669075B}" srcOrd="0" destOrd="0" presId="urn:microsoft.com/office/officeart/2005/8/layout/process2"/>
    <dgm:cxn modelId="{9DBC8D26-C763-4291-A5C9-3320CFD67720}" type="presParOf" srcId="{A10B7507-291A-4B0B-8E38-59126F76A2D3}" destId="{84E9FBBE-9164-4D2A-8B07-A08993254195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DEDBBA03-2DF1-40A5-879C-ED6DEA8CA242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F96F5A21-A9BC-490C-B0F7-786CC98E5EBC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ts val="2600"/>
            </a:lnSpc>
            <a:spcAft>
              <a:spcPts val="0"/>
            </a:spcAft>
          </a:pPr>
          <a:r>
            <a:rPr lang="zh-TW" altLang="en-US" sz="1800" b="0" dirty="0">
              <a:solidFill>
                <a:schemeClr val="bg1">
                  <a:lumMod val="75000"/>
                </a:schemeClr>
              </a:solidFill>
            </a:rPr>
            <a:t>亮麗的</a:t>
          </a:r>
          <a:endParaRPr lang="en-US" altLang="zh-TW" sz="1800" b="0" dirty="0">
            <a:solidFill>
              <a:schemeClr val="bg1">
                <a:lumMod val="75000"/>
              </a:schemeClr>
            </a:solidFill>
          </a:endParaRPr>
        </a:p>
        <a:p>
          <a:pPr>
            <a:lnSpc>
              <a:spcPts val="2600"/>
            </a:lnSpc>
            <a:spcAft>
              <a:spcPts val="0"/>
            </a:spcAft>
          </a:pPr>
          <a:r>
            <a:rPr lang="zh-TW" altLang="en-US" sz="1800" b="0" dirty="0">
              <a:solidFill>
                <a:schemeClr val="bg1">
                  <a:lumMod val="75000"/>
                </a:schemeClr>
              </a:solidFill>
            </a:rPr>
            <a:t>閱讀成果</a:t>
          </a:r>
        </a:p>
      </dgm:t>
    </dgm:pt>
    <dgm:pt modelId="{F013578B-C152-4635-B06E-CCA1C176264B}" type="parTrans" cxnId="{A162E2C3-9752-4FA4-B0E3-9506C3CFF551}">
      <dgm:prSet/>
      <dgm:spPr/>
      <dgm:t>
        <a:bodyPr/>
        <a:lstStyle/>
        <a:p>
          <a:endParaRPr lang="zh-TW" altLang="en-US"/>
        </a:p>
      </dgm:t>
    </dgm:pt>
    <dgm:pt modelId="{9EC74FAC-D972-4585-8517-D7F2CDEF6670}" type="sibTrans" cxnId="{A162E2C3-9752-4FA4-B0E3-9506C3CFF551}">
      <dgm:prSet/>
      <dgm:spPr/>
      <dgm:t>
        <a:bodyPr/>
        <a:lstStyle/>
        <a:p>
          <a:endParaRPr lang="zh-TW" altLang="en-US"/>
        </a:p>
      </dgm:t>
    </dgm:pt>
    <dgm:pt modelId="{AF706745-AF67-4FFF-8C27-5A5F87C5FBB3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ts val="2880"/>
            </a:lnSpc>
            <a:spcAft>
              <a:spcPts val="0"/>
            </a:spcAft>
          </a:pPr>
          <a:r>
            <a:rPr lang="zh-TW" altLang="en-US" sz="1800" b="1" dirty="0">
              <a:solidFill>
                <a:schemeClr val="bg1">
                  <a:lumMod val="75000"/>
                </a:schemeClr>
              </a:solidFill>
            </a:rPr>
            <a:t>閱讀質量提升</a:t>
          </a:r>
        </a:p>
      </dgm:t>
    </dgm:pt>
    <dgm:pt modelId="{6EB7BA7B-995E-4689-AC4C-F4DBADCFA141}" type="parTrans" cxnId="{F742E2E6-2F3A-49A1-B905-F693E831A96B}">
      <dgm:prSet/>
      <dgm:spPr/>
      <dgm:t>
        <a:bodyPr/>
        <a:lstStyle/>
        <a:p>
          <a:endParaRPr lang="zh-TW" altLang="en-US"/>
        </a:p>
      </dgm:t>
    </dgm:pt>
    <dgm:pt modelId="{362C0207-DBE9-4A5D-8B5D-B84C1F3AE842}" type="sibTrans" cxnId="{F742E2E6-2F3A-49A1-B905-F693E831A96B}">
      <dgm:prSet/>
      <dgm:spPr/>
      <dgm:t>
        <a:bodyPr/>
        <a:lstStyle/>
        <a:p>
          <a:endParaRPr lang="zh-TW" altLang="en-US"/>
        </a:p>
      </dgm:t>
    </dgm:pt>
    <dgm:pt modelId="{7C773DF3-A7D9-4DE3-A6C9-41B558EE99AD}">
      <dgm:prSet custT="1"/>
      <dgm:spPr>
        <a:solidFill>
          <a:schemeClr val="tx2"/>
        </a:solidFill>
      </dgm:spPr>
      <dgm:t>
        <a:bodyPr/>
        <a:lstStyle/>
        <a:p>
          <a:pPr>
            <a:lnSpc>
              <a:spcPts val="2800"/>
            </a:lnSpc>
            <a:spcAft>
              <a:spcPts val="0"/>
            </a:spcAft>
          </a:pPr>
          <a:r>
            <a:rPr lang="zh-TW" altLang="en-US" sz="2800" b="1" dirty="0">
              <a:solidFill>
                <a:srgbClr val="FFFFFF"/>
              </a:solidFill>
            </a:rPr>
            <a:t>圖書</a:t>
          </a:r>
          <a:endParaRPr lang="en-US" altLang="zh-TW" sz="2800" b="1" dirty="0">
            <a:solidFill>
              <a:srgbClr val="FFFFFF"/>
            </a:solidFill>
          </a:endParaRPr>
        </a:p>
        <a:p>
          <a:pPr>
            <a:lnSpc>
              <a:spcPts val="2800"/>
            </a:lnSpc>
            <a:spcAft>
              <a:spcPts val="0"/>
            </a:spcAft>
          </a:pPr>
          <a:r>
            <a:rPr lang="zh-TW" altLang="en-US" sz="2800" b="1" dirty="0">
              <a:solidFill>
                <a:srgbClr val="FFFFFF"/>
              </a:solidFill>
            </a:rPr>
            <a:t>借閱率</a:t>
          </a:r>
          <a:endParaRPr lang="en-US" altLang="zh-TW" sz="2800" b="1" dirty="0">
            <a:solidFill>
              <a:srgbClr val="FFFFFF"/>
            </a:solidFill>
          </a:endParaRPr>
        </a:p>
        <a:p>
          <a:pPr>
            <a:lnSpc>
              <a:spcPts val="2800"/>
            </a:lnSpc>
            <a:spcAft>
              <a:spcPts val="0"/>
            </a:spcAft>
          </a:pPr>
          <a:r>
            <a:rPr lang="zh-TW" altLang="en-US" sz="2800" b="1" dirty="0">
              <a:solidFill>
                <a:srgbClr val="FFFFFF"/>
              </a:solidFill>
            </a:rPr>
            <a:t>增加</a:t>
          </a:r>
        </a:p>
      </dgm:t>
    </dgm:pt>
    <dgm:pt modelId="{C1FD6ECB-B862-42AE-BB35-6A15361D5844}" type="parTrans" cxnId="{0DEA825D-9EBC-4C49-B4D7-EF800BD366D9}">
      <dgm:prSet/>
      <dgm:spPr/>
      <dgm:t>
        <a:bodyPr/>
        <a:lstStyle/>
        <a:p>
          <a:endParaRPr lang="zh-TW" altLang="en-US"/>
        </a:p>
      </dgm:t>
    </dgm:pt>
    <dgm:pt modelId="{C95E63AC-D280-4DB0-9FBE-8707A3DC70AA}" type="sibTrans" cxnId="{0DEA825D-9EBC-4C49-B4D7-EF800BD366D9}">
      <dgm:prSet/>
      <dgm:spPr/>
      <dgm:t>
        <a:bodyPr/>
        <a:lstStyle/>
        <a:p>
          <a:endParaRPr lang="zh-TW" altLang="en-US"/>
        </a:p>
      </dgm:t>
    </dgm:pt>
    <dgm:pt modelId="{D30E699D-EF9B-4650-946D-653C49A160CE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ts val="2800"/>
            </a:lnSpc>
            <a:spcAft>
              <a:spcPts val="0"/>
            </a:spcAft>
          </a:pPr>
          <a:r>
            <a:rPr lang="zh-TW" altLang="en-US" sz="1800" b="1" dirty="0">
              <a:solidFill>
                <a:schemeClr val="bg1">
                  <a:lumMod val="75000"/>
                </a:schemeClr>
              </a:solidFill>
              <a:latin typeface="+mj-ea"/>
              <a:ea typeface="+mj-ea"/>
            </a:rPr>
            <a:t>享受多元</a:t>
          </a:r>
          <a:endParaRPr lang="en-US" altLang="zh-TW" sz="1800" b="1" dirty="0">
            <a:solidFill>
              <a:schemeClr val="bg1">
                <a:lumMod val="75000"/>
              </a:schemeClr>
            </a:solidFill>
            <a:latin typeface="+mj-ea"/>
            <a:ea typeface="+mj-ea"/>
          </a:endParaRPr>
        </a:p>
        <a:p>
          <a:pPr>
            <a:lnSpc>
              <a:spcPts val="2800"/>
            </a:lnSpc>
            <a:spcAft>
              <a:spcPts val="0"/>
            </a:spcAft>
          </a:pPr>
          <a:r>
            <a:rPr lang="zh-TW" altLang="en-US" sz="1800" b="1" dirty="0">
              <a:solidFill>
                <a:schemeClr val="bg1">
                  <a:lumMod val="75000"/>
                </a:schemeClr>
              </a:solidFill>
              <a:latin typeface="+mj-ea"/>
              <a:ea typeface="+mj-ea"/>
            </a:rPr>
            <a:t>學習成果</a:t>
          </a:r>
        </a:p>
      </dgm:t>
    </dgm:pt>
    <dgm:pt modelId="{3F18EAAA-F293-4347-8221-4080CCC34C6D}" type="parTrans" cxnId="{F60BF9CC-8B1A-4B84-9FEC-73E0D61EC021}">
      <dgm:prSet/>
      <dgm:spPr/>
      <dgm:t>
        <a:bodyPr/>
        <a:lstStyle/>
        <a:p>
          <a:endParaRPr lang="zh-TW" altLang="en-US"/>
        </a:p>
      </dgm:t>
    </dgm:pt>
    <dgm:pt modelId="{9AE5F92E-F0B4-42FE-BB8C-916658D83C3C}" type="sibTrans" cxnId="{F60BF9CC-8B1A-4B84-9FEC-73E0D61EC021}">
      <dgm:prSet/>
      <dgm:spPr/>
      <dgm:t>
        <a:bodyPr/>
        <a:lstStyle/>
        <a:p>
          <a:endParaRPr lang="zh-TW" altLang="en-US"/>
        </a:p>
      </dgm:t>
    </dgm:pt>
    <dgm:pt modelId="{47904417-6D95-4202-BE94-FC5E396169DE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ts val="2160"/>
            </a:lnSpc>
            <a:spcAft>
              <a:spcPts val="0"/>
            </a:spcAft>
          </a:pPr>
          <a:r>
            <a:rPr lang="zh-TW" altLang="en-US" sz="1800" dirty="0">
              <a:solidFill>
                <a:schemeClr val="bg1">
                  <a:lumMod val="75000"/>
                </a:schemeClr>
              </a:solidFill>
            </a:rPr>
            <a:t>開卷有益</a:t>
          </a:r>
          <a:endParaRPr lang="en-US" altLang="zh-TW" sz="1800" dirty="0">
            <a:solidFill>
              <a:schemeClr val="bg1">
                <a:lumMod val="75000"/>
              </a:schemeClr>
            </a:solidFill>
          </a:endParaRPr>
        </a:p>
        <a:p>
          <a:pPr>
            <a:lnSpc>
              <a:spcPts val="2160"/>
            </a:lnSpc>
            <a:spcAft>
              <a:spcPts val="0"/>
            </a:spcAft>
          </a:pPr>
          <a:r>
            <a:rPr lang="zh-TW" altLang="en-US" sz="1800" dirty="0">
              <a:solidFill>
                <a:schemeClr val="bg1">
                  <a:lumMod val="75000"/>
                </a:schemeClr>
              </a:solidFill>
            </a:rPr>
            <a:t>勵志書展</a:t>
          </a:r>
        </a:p>
      </dgm:t>
    </dgm:pt>
    <dgm:pt modelId="{6E26A5FF-58FB-491F-9372-D77FD0BD6D31}" type="parTrans" cxnId="{F689945D-42F9-4DF9-8BD5-53B9EBE1CD1A}">
      <dgm:prSet/>
      <dgm:spPr/>
      <dgm:t>
        <a:bodyPr/>
        <a:lstStyle/>
        <a:p>
          <a:endParaRPr lang="zh-TW" altLang="en-US"/>
        </a:p>
      </dgm:t>
    </dgm:pt>
    <dgm:pt modelId="{375021B8-9141-4170-829B-9AF1C176DF64}" type="sibTrans" cxnId="{F689945D-42F9-4DF9-8BD5-53B9EBE1CD1A}">
      <dgm:prSet/>
      <dgm:spPr/>
      <dgm:t>
        <a:bodyPr/>
        <a:lstStyle/>
        <a:p>
          <a:endParaRPr lang="zh-TW" altLang="en-US"/>
        </a:p>
      </dgm:t>
    </dgm:pt>
    <dgm:pt modelId="{A10B7507-291A-4B0B-8E38-59126F76A2D3}" type="pres">
      <dgm:prSet presAssocID="{DEDBBA03-2DF1-40A5-879C-ED6DEA8CA242}" presName="linearFlow" presStyleCnt="0">
        <dgm:presLayoutVars>
          <dgm:resizeHandles val="exact"/>
        </dgm:presLayoutVars>
      </dgm:prSet>
      <dgm:spPr/>
    </dgm:pt>
    <dgm:pt modelId="{863BBEDD-4830-4057-A588-430D30D3B34C}" type="pres">
      <dgm:prSet presAssocID="{F96F5A21-A9BC-490C-B0F7-786CC98E5EBC}" presName="node" presStyleLbl="node1" presStyleIdx="0" presStyleCnt="5" custScaleY="103286" custLinFactNeighborY="41424">
        <dgm:presLayoutVars>
          <dgm:bulletEnabled val="1"/>
        </dgm:presLayoutVars>
      </dgm:prSet>
      <dgm:spPr/>
    </dgm:pt>
    <dgm:pt modelId="{1C36F5C0-48CF-42B7-A759-C9076FD25008}" type="pres">
      <dgm:prSet presAssocID="{9EC74FAC-D972-4585-8517-D7F2CDEF6670}" presName="sibTrans" presStyleLbl="sibTrans2D1" presStyleIdx="0" presStyleCnt="4" custScaleX="117947" custLinFactNeighborX="11354" custLinFactNeighborY="7966"/>
      <dgm:spPr/>
    </dgm:pt>
    <dgm:pt modelId="{EF7C5C97-1219-4187-A50D-4019977201AE}" type="pres">
      <dgm:prSet presAssocID="{9EC74FAC-D972-4585-8517-D7F2CDEF6670}" presName="connectorText" presStyleLbl="sibTrans2D1" presStyleIdx="0" presStyleCnt="4"/>
      <dgm:spPr/>
    </dgm:pt>
    <dgm:pt modelId="{24F61204-1C2A-4749-9659-C3A458609365}" type="pres">
      <dgm:prSet presAssocID="{AF706745-AF67-4FFF-8C27-5A5F87C5FBB3}" presName="node" presStyleLbl="node1" presStyleIdx="1" presStyleCnt="5" custScaleY="69430">
        <dgm:presLayoutVars>
          <dgm:bulletEnabled val="1"/>
        </dgm:presLayoutVars>
      </dgm:prSet>
      <dgm:spPr/>
    </dgm:pt>
    <dgm:pt modelId="{52C34914-189F-475C-8FF5-9A6462356F8F}" type="pres">
      <dgm:prSet presAssocID="{362C0207-DBE9-4A5D-8B5D-B84C1F3AE842}" presName="sibTrans" presStyleLbl="sibTrans2D1" presStyleIdx="1" presStyleCnt="4"/>
      <dgm:spPr/>
    </dgm:pt>
    <dgm:pt modelId="{C40820EF-0133-42BF-A650-15973077BBD8}" type="pres">
      <dgm:prSet presAssocID="{362C0207-DBE9-4A5D-8B5D-B84C1F3AE842}" presName="connectorText" presStyleLbl="sibTrans2D1" presStyleIdx="1" presStyleCnt="4"/>
      <dgm:spPr/>
    </dgm:pt>
    <dgm:pt modelId="{1B005AC3-9BE2-4453-8593-2D0D4C860C8C}" type="pres">
      <dgm:prSet presAssocID="{7C773DF3-A7D9-4DE3-A6C9-41B558EE99AD}" presName="node" presStyleLbl="node1" presStyleIdx="2" presStyleCnt="5" custScaleY="227559" custLinFactNeighborY="-14214">
        <dgm:presLayoutVars>
          <dgm:bulletEnabled val="1"/>
        </dgm:presLayoutVars>
      </dgm:prSet>
      <dgm:spPr/>
    </dgm:pt>
    <dgm:pt modelId="{F7CD86EA-F300-431C-8C8B-6069A20CA3E2}" type="pres">
      <dgm:prSet presAssocID="{C95E63AC-D280-4DB0-9FBE-8707A3DC70AA}" presName="sibTrans" presStyleLbl="sibTrans2D1" presStyleIdx="2" presStyleCnt="4"/>
      <dgm:spPr/>
    </dgm:pt>
    <dgm:pt modelId="{EB2CF6A2-1261-4BFB-A32C-8DA14D038374}" type="pres">
      <dgm:prSet presAssocID="{C95E63AC-D280-4DB0-9FBE-8707A3DC70AA}" presName="connectorText" presStyleLbl="sibTrans2D1" presStyleIdx="2" presStyleCnt="4"/>
      <dgm:spPr/>
    </dgm:pt>
    <dgm:pt modelId="{E8013B2D-01B4-4543-9538-CDFC9F01E6C9}" type="pres">
      <dgm:prSet presAssocID="{D30E699D-EF9B-4650-946D-653C49A160CE}" presName="node" presStyleLbl="node1" presStyleIdx="3" presStyleCnt="5" custScaleY="85538">
        <dgm:presLayoutVars>
          <dgm:bulletEnabled val="1"/>
        </dgm:presLayoutVars>
      </dgm:prSet>
      <dgm:spPr/>
    </dgm:pt>
    <dgm:pt modelId="{CE53B9D2-22D6-4662-BFE9-78527E8BFF83}" type="pres">
      <dgm:prSet presAssocID="{9AE5F92E-F0B4-42FE-BB8C-916658D83C3C}" presName="sibTrans" presStyleLbl="sibTrans2D1" presStyleIdx="3" presStyleCnt="4"/>
      <dgm:spPr/>
    </dgm:pt>
    <dgm:pt modelId="{5BA38879-5731-4719-8B3D-52352669075B}" type="pres">
      <dgm:prSet presAssocID="{9AE5F92E-F0B4-42FE-BB8C-916658D83C3C}" presName="connectorText" presStyleLbl="sibTrans2D1" presStyleIdx="3" presStyleCnt="4"/>
      <dgm:spPr/>
    </dgm:pt>
    <dgm:pt modelId="{84E9FBBE-9164-4D2A-8B07-A08993254195}" type="pres">
      <dgm:prSet presAssocID="{47904417-6D95-4202-BE94-FC5E396169DE}" presName="node" presStyleLbl="node1" presStyleIdx="4" presStyleCnt="5">
        <dgm:presLayoutVars>
          <dgm:bulletEnabled val="1"/>
        </dgm:presLayoutVars>
      </dgm:prSet>
      <dgm:spPr/>
    </dgm:pt>
  </dgm:ptLst>
  <dgm:cxnLst>
    <dgm:cxn modelId="{70834F3C-FFBB-4876-A2A6-AF211AD3C53A}" type="presOf" srcId="{AF706745-AF67-4FFF-8C27-5A5F87C5FBB3}" destId="{24F61204-1C2A-4749-9659-C3A458609365}" srcOrd="0" destOrd="0" presId="urn:microsoft.com/office/officeart/2005/8/layout/process2"/>
    <dgm:cxn modelId="{0DEA825D-9EBC-4C49-B4D7-EF800BD366D9}" srcId="{DEDBBA03-2DF1-40A5-879C-ED6DEA8CA242}" destId="{7C773DF3-A7D9-4DE3-A6C9-41B558EE99AD}" srcOrd="2" destOrd="0" parTransId="{C1FD6ECB-B862-42AE-BB35-6A15361D5844}" sibTransId="{C95E63AC-D280-4DB0-9FBE-8707A3DC70AA}"/>
    <dgm:cxn modelId="{F689945D-42F9-4DF9-8BD5-53B9EBE1CD1A}" srcId="{DEDBBA03-2DF1-40A5-879C-ED6DEA8CA242}" destId="{47904417-6D95-4202-BE94-FC5E396169DE}" srcOrd="4" destOrd="0" parTransId="{6E26A5FF-58FB-491F-9372-D77FD0BD6D31}" sibTransId="{375021B8-9141-4170-829B-9AF1C176DF64}"/>
    <dgm:cxn modelId="{214FA061-1F39-4B6B-8AD2-EA3E47465FFD}" type="presOf" srcId="{9AE5F92E-F0B4-42FE-BB8C-916658D83C3C}" destId="{CE53B9D2-22D6-4662-BFE9-78527E8BFF83}" srcOrd="0" destOrd="0" presId="urn:microsoft.com/office/officeart/2005/8/layout/process2"/>
    <dgm:cxn modelId="{582C9265-90B7-4553-BA16-B5FAB6BCDCCA}" type="presOf" srcId="{7C773DF3-A7D9-4DE3-A6C9-41B558EE99AD}" destId="{1B005AC3-9BE2-4453-8593-2D0D4C860C8C}" srcOrd="0" destOrd="0" presId="urn:microsoft.com/office/officeart/2005/8/layout/process2"/>
    <dgm:cxn modelId="{91B91F48-423D-4ACF-822D-2CB3411DF690}" type="presOf" srcId="{47904417-6D95-4202-BE94-FC5E396169DE}" destId="{84E9FBBE-9164-4D2A-8B07-A08993254195}" srcOrd="0" destOrd="0" presId="urn:microsoft.com/office/officeart/2005/8/layout/process2"/>
    <dgm:cxn modelId="{24E97A52-48C7-4C8F-960D-BE5B8AFB3EC8}" type="presOf" srcId="{362C0207-DBE9-4A5D-8B5D-B84C1F3AE842}" destId="{C40820EF-0133-42BF-A650-15973077BBD8}" srcOrd="1" destOrd="0" presId="urn:microsoft.com/office/officeart/2005/8/layout/process2"/>
    <dgm:cxn modelId="{BF2C3153-840C-4332-9D9C-6F243305E939}" type="presOf" srcId="{9AE5F92E-F0B4-42FE-BB8C-916658D83C3C}" destId="{5BA38879-5731-4719-8B3D-52352669075B}" srcOrd="1" destOrd="0" presId="urn:microsoft.com/office/officeart/2005/8/layout/process2"/>
    <dgm:cxn modelId="{48650277-8332-49A9-931C-5720C25C384C}" type="presOf" srcId="{9EC74FAC-D972-4585-8517-D7F2CDEF6670}" destId="{1C36F5C0-48CF-42B7-A759-C9076FD25008}" srcOrd="0" destOrd="0" presId="urn:microsoft.com/office/officeart/2005/8/layout/process2"/>
    <dgm:cxn modelId="{25B65D9B-B585-4C30-8E4C-0AD365DABDED}" type="presOf" srcId="{C95E63AC-D280-4DB0-9FBE-8707A3DC70AA}" destId="{EB2CF6A2-1261-4BFB-A32C-8DA14D038374}" srcOrd="1" destOrd="0" presId="urn:microsoft.com/office/officeart/2005/8/layout/process2"/>
    <dgm:cxn modelId="{9D235FA6-F41C-46E3-A898-39C82BE47A0D}" type="presOf" srcId="{C95E63AC-D280-4DB0-9FBE-8707A3DC70AA}" destId="{F7CD86EA-F300-431C-8C8B-6069A20CA3E2}" srcOrd="0" destOrd="0" presId="urn:microsoft.com/office/officeart/2005/8/layout/process2"/>
    <dgm:cxn modelId="{AE31C7AB-1196-4D02-B82A-4D024D6C843D}" type="presOf" srcId="{DEDBBA03-2DF1-40A5-879C-ED6DEA8CA242}" destId="{A10B7507-291A-4B0B-8E38-59126F76A2D3}" srcOrd="0" destOrd="0" presId="urn:microsoft.com/office/officeart/2005/8/layout/process2"/>
    <dgm:cxn modelId="{B97558AD-E566-4F3D-B7D4-77F769C1A979}" type="presOf" srcId="{F96F5A21-A9BC-490C-B0F7-786CC98E5EBC}" destId="{863BBEDD-4830-4057-A588-430D30D3B34C}" srcOrd="0" destOrd="0" presId="urn:microsoft.com/office/officeart/2005/8/layout/process2"/>
    <dgm:cxn modelId="{96488AB9-CA1E-4DD9-8ADC-35775373D62F}" type="presOf" srcId="{D30E699D-EF9B-4650-946D-653C49A160CE}" destId="{E8013B2D-01B4-4543-9538-CDFC9F01E6C9}" srcOrd="0" destOrd="0" presId="urn:microsoft.com/office/officeart/2005/8/layout/process2"/>
    <dgm:cxn modelId="{A162E2C3-9752-4FA4-B0E3-9506C3CFF551}" srcId="{DEDBBA03-2DF1-40A5-879C-ED6DEA8CA242}" destId="{F96F5A21-A9BC-490C-B0F7-786CC98E5EBC}" srcOrd="0" destOrd="0" parTransId="{F013578B-C152-4635-B06E-CCA1C176264B}" sibTransId="{9EC74FAC-D972-4585-8517-D7F2CDEF6670}"/>
    <dgm:cxn modelId="{1E5784C6-F3F4-48B1-98FA-F7F9E4147312}" type="presOf" srcId="{362C0207-DBE9-4A5D-8B5D-B84C1F3AE842}" destId="{52C34914-189F-475C-8FF5-9A6462356F8F}" srcOrd="0" destOrd="0" presId="urn:microsoft.com/office/officeart/2005/8/layout/process2"/>
    <dgm:cxn modelId="{561A14CB-D70C-4B19-8FDE-229239209435}" type="presOf" srcId="{9EC74FAC-D972-4585-8517-D7F2CDEF6670}" destId="{EF7C5C97-1219-4187-A50D-4019977201AE}" srcOrd="1" destOrd="0" presId="urn:microsoft.com/office/officeart/2005/8/layout/process2"/>
    <dgm:cxn modelId="{F60BF9CC-8B1A-4B84-9FEC-73E0D61EC021}" srcId="{DEDBBA03-2DF1-40A5-879C-ED6DEA8CA242}" destId="{D30E699D-EF9B-4650-946D-653C49A160CE}" srcOrd="3" destOrd="0" parTransId="{3F18EAAA-F293-4347-8221-4080CCC34C6D}" sibTransId="{9AE5F92E-F0B4-42FE-BB8C-916658D83C3C}"/>
    <dgm:cxn modelId="{F742E2E6-2F3A-49A1-B905-F693E831A96B}" srcId="{DEDBBA03-2DF1-40A5-879C-ED6DEA8CA242}" destId="{AF706745-AF67-4FFF-8C27-5A5F87C5FBB3}" srcOrd="1" destOrd="0" parTransId="{6EB7BA7B-995E-4689-AC4C-F4DBADCFA141}" sibTransId="{362C0207-DBE9-4A5D-8B5D-B84C1F3AE842}"/>
    <dgm:cxn modelId="{8E3B3014-3EDE-42F1-9215-067F8DC6F8D2}" type="presParOf" srcId="{A10B7507-291A-4B0B-8E38-59126F76A2D3}" destId="{863BBEDD-4830-4057-A588-430D30D3B34C}" srcOrd="0" destOrd="0" presId="urn:microsoft.com/office/officeart/2005/8/layout/process2"/>
    <dgm:cxn modelId="{20584441-085B-41FB-81F1-7C2992F54FD9}" type="presParOf" srcId="{A10B7507-291A-4B0B-8E38-59126F76A2D3}" destId="{1C36F5C0-48CF-42B7-A759-C9076FD25008}" srcOrd="1" destOrd="0" presId="urn:microsoft.com/office/officeart/2005/8/layout/process2"/>
    <dgm:cxn modelId="{9277DB99-41C8-4D05-9503-EC9B860CCECC}" type="presParOf" srcId="{1C36F5C0-48CF-42B7-A759-C9076FD25008}" destId="{EF7C5C97-1219-4187-A50D-4019977201AE}" srcOrd="0" destOrd="0" presId="urn:microsoft.com/office/officeart/2005/8/layout/process2"/>
    <dgm:cxn modelId="{83AC7898-79F2-46DA-90C8-587FBCCD63F4}" type="presParOf" srcId="{A10B7507-291A-4B0B-8E38-59126F76A2D3}" destId="{24F61204-1C2A-4749-9659-C3A458609365}" srcOrd="2" destOrd="0" presId="urn:microsoft.com/office/officeart/2005/8/layout/process2"/>
    <dgm:cxn modelId="{C97541E7-410E-4F6E-A25A-9161BA04CA07}" type="presParOf" srcId="{A10B7507-291A-4B0B-8E38-59126F76A2D3}" destId="{52C34914-189F-475C-8FF5-9A6462356F8F}" srcOrd="3" destOrd="0" presId="urn:microsoft.com/office/officeart/2005/8/layout/process2"/>
    <dgm:cxn modelId="{D538A48F-A364-4FDE-A8F7-998EEB4A9B5A}" type="presParOf" srcId="{52C34914-189F-475C-8FF5-9A6462356F8F}" destId="{C40820EF-0133-42BF-A650-15973077BBD8}" srcOrd="0" destOrd="0" presId="urn:microsoft.com/office/officeart/2005/8/layout/process2"/>
    <dgm:cxn modelId="{1CCB7A59-2D1A-49D5-B403-9ACA6FDF8AFA}" type="presParOf" srcId="{A10B7507-291A-4B0B-8E38-59126F76A2D3}" destId="{1B005AC3-9BE2-4453-8593-2D0D4C860C8C}" srcOrd="4" destOrd="0" presId="urn:microsoft.com/office/officeart/2005/8/layout/process2"/>
    <dgm:cxn modelId="{235B0657-DC97-4583-8D3A-066853938385}" type="presParOf" srcId="{A10B7507-291A-4B0B-8E38-59126F76A2D3}" destId="{F7CD86EA-F300-431C-8C8B-6069A20CA3E2}" srcOrd="5" destOrd="0" presId="urn:microsoft.com/office/officeart/2005/8/layout/process2"/>
    <dgm:cxn modelId="{F1EFAF43-6AC0-4696-8925-777E98C9C19E}" type="presParOf" srcId="{F7CD86EA-F300-431C-8C8B-6069A20CA3E2}" destId="{EB2CF6A2-1261-4BFB-A32C-8DA14D038374}" srcOrd="0" destOrd="0" presId="urn:microsoft.com/office/officeart/2005/8/layout/process2"/>
    <dgm:cxn modelId="{147BA3A0-4091-43D8-B3E2-54291B9C7CCD}" type="presParOf" srcId="{A10B7507-291A-4B0B-8E38-59126F76A2D3}" destId="{E8013B2D-01B4-4543-9538-CDFC9F01E6C9}" srcOrd="6" destOrd="0" presId="urn:microsoft.com/office/officeart/2005/8/layout/process2"/>
    <dgm:cxn modelId="{33D8ED6C-CE89-4E41-8EE6-93FE491FBC17}" type="presParOf" srcId="{A10B7507-291A-4B0B-8E38-59126F76A2D3}" destId="{CE53B9D2-22D6-4662-BFE9-78527E8BFF83}" srcOrd="7" destOrd="0" presId="urn:microsoft.com/office/officeart/2005/8/layout/process2"/>
    <dgm:cxn modelId="{B1AA3C01-899B-4E8F-995D-38D14A2F8CE3}" type="presParOf" srcId="{CE53B9D2-22D6-4662-BFE9-78527E8BFF83}" destId="{5BA38879-5731-4719-8B3D-52352669075B}" srcOrd="0" destOrd="0" presId="urn:microsoft.com/office/officeart/2005/8/layout/process2"/>
    <dgm:cxn modelId="{9DBC8D26-C763-4291-A5C9-3320CFD67720}" type="presParOf" srcId="{A10B7507-291A-4B0B-8E38-59126F76A2D3}" destId="{84E9FBBE-9164-4D2A-8B07-A08993254195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DEDBBA03-2DF1-40A5-879C-ED6DEA8CA242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F96F5A21-A9BC-490C-B0F7-786CC98E5EBC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ts val="2600"/>
            </a:lnSpc>
            <a:spcAft>
              <a:spcPts val="0"/>
            </a:spcAft>
          </a:pPr>
          <a:r>
            <a:rPr lang="zh-TW" altLang="en-US" sz="1800" b="0" dirty="0">
              <a:solidFill>
                <a:schemeClr val="bg1">
                  <a:lumMod val="50000"/>
                </a:schemeClr>
              </a:solidFill>
            </a:rPr>
            <a:t>亮麗閱讀成果</a:t>
          </a:r>
        </a:p>
      </dgm:t>
    </dgm:pt>
    <dgm:pt modelId="{F013578B-C152-4635-B06E-CCA1C176264B}" type="parTrans" cxnId="{A162E2C3-9752-4FA4-B0E3-9506C3CFF551}">
      <dgm:prSet/>
      <dgm:spPr/>
      <dgm:t>
        <a:bodyPr/>
        <a:lstStyle/>
        <a:p>
          <a:endParaRPr lang="zh-TW" altLang="en-US"/>
        </a:p>
      </dgm:t>
    </dgm:pt>
    <dgm:pt modelId="{9EC74FAC-D972-4585-8517-D7F2CDEF6670}" type="sibTrans" cxnId="{A162E2C3-9752-4FA4-B0E3-9506C3CFF551}">
      <dgm:prSet/>
      <dgm:spPr/>
      <dgm:t>
        <a:bodyPr/>
        <a:lstStyle/>
        <a:p>
          <a:endParaRPr lang="zh-TW" altLang="en-US"/>
        </a:p>
      </dgm:t>
    </dgm:pt>
    <dgm:pt modelId="{AF706745-AF67-4FFF-8C27-5A5F87C5FBB3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ts val="2880"/>
            </a:lnSpc>
            <a:spcAft>
              <a:spcPts val="0"/>
            </a:spcAft>
          </a:pPr>
          <a:r>
            <a:rPr lang="zh-TW" altLang="en-US" sz="1800" b="1" dirty="0">
              <a:solidFill>
                <a:schemeClr val="bg1">
                  <a:lumMod val="75000"/>
                </a:schemeClr>
              </a:solidFill>
            </a:rPr>
            <a:t>閱讀質量提升</a:t>
          </a:r>
        </a:p>
      </dgm:t>
    </dgm:pt>
    <dgm:pt modelId="{6EB7BA7B-995E-4689-AC4C-F4DBADCFA141}" type="parTrans" cxnId="{F742E2E6-2F3A-49A1-B905-F693E831A96B}">
      <dgm:prSet/>
      <dgm:spPr/>
      <dgm:t>
        <a:bodyPr/>
        <a:lstStyle/>
        <a:p>
          <a:endParaRPr lang="zh-TW" altLang="en-US"/>
        </a:p>
      </dgm:t>
    </dgm:pt>
    <dgm:pt modelId="{362C0207-DBE9-4A5D-8B5D-B84C1F3AE842}" type="sibTrans" cxnId="{F742E2E6-2F3A-49A1-B905-F693E831A96B}">
      <dgm:prSet/>
      <dgm:spPr/>
      <dgm:t>
        <a:bodyPr/>
        <a:lstStyle/>
        <a:p>
          <a:endParaRPr lang="zh-TW" altLang="en-US"/>
        </a:p>
      </dgm:t>
    </dgm:pt>
    <dgm:pt modelId="{7C773DF3-A7D9-4DE3-A6C9-41B558EE99AD}">
      <dgm:prSet custT="1"/>
      <dgm:spPr>
        <a:solidFill>
          <a:srgbClr val="FFFFCC"/>
        </a:solidFill>
      </dgm:spPr>
      <dgm:t>
        <a:bodyPr/>
        <a:lstStyle/>
        <a:p>
          <a:pPr>
            <a:lnSpc>
              <a:spcPts val="2600"/>
            </a:lnSpc>
            <a:spcAft>
              <a:spcPts val="0"/>
            </a:spcAft>
          </a:pPr>
          <a:r>
            <a:rPr lang="zh-TW" altLang="en-US" sz="1800" b="1" dirty="0">
              <a:solidFill>
                <a:schemeClr val="bg1">
                  <a:lumMod val="75000"/>
                </a:schemeClr>
              </a:solidFill>
            </a:rPr>
            <a:t>借閱率增加</a:t>
          </a:r>
        </a:p>
      </dgm:t>
    </dgm:pt>
    <dgm:pt modelId="{C1FD6ECB-B862-42AE-BB35-6A15361D5844}" type="parTrans" cxnId="{0DEA825D-9EBC-4C49-B4D7-EF800BD366D9}">
      <dgm:prSet/>
      <dgm:spPr/>
      <dgm:t>
        <a:bodyPr/>
        <a:lstStyle/>
        <a:p>
          <a:endParaRPr lang="zh-TW" altLang="en-US"/>
        </a:p>
      </dgm:t>
    </dgm:pt>
    <dgm:pt modelId="{C95E63AC-D280-4DB0-9FBE-8707A3DC70AA}" type="sibTrans" cxnId="{0DEA825D-9EBC-4C49-B4D7-EF800BD366D9}">
      <dgm:prSet/>
      <dgm:spPr/>
      <dgm:t>
        <a:bodyPr/>
        <a:lstStyle/>
        <a:p>
          <a:endParaRPr lang="zh-TW" altLang="en-US"/>
        </a:p>
      </dgm:t>
    </dgm:pt>
    <dgm:pt modelId="{D30E699D-EF9B-4650-946D-653C49A160CE}">
      <dgm:prSet custT="1"/>
      <dgm:spPr>
        <a:solidFill>
          <a:srgbClr val="FF0066"/>
        </a:solidFill>
      </dgm:spPr>
      <dgm:t>
        <a:bodyPr/>
        <a:lstStyle/>
        <a:p>
          <a:pPr>
            <a:lnSpc>
              <a:spcPts val="2800"/>
            </a:lnSpc>
            <a:spcAft>
              <a:spcPts val="0"/>
            </a:spcAft>
          </a:pPr>
          <a:r>
            <a:rPr lang="zh-TW" altLang="en-US" sz="2800" b="1" dirty="0">
              <a:solidFill>
                <a:srgbClr val="FFFFFF"/>
              </a:solidFill>
              <a:latin typeface="+mj-ea"/>
              <a:ea typeface="+mj-ea"/>
            </a:rPr>
            <a:t>享受多元</a:t>
          </a:r>
          <a:endParaRPr lang="en-US" altLang="zh-TW" sz="2800" b="1" dirty="0">
            <a:solidFill>
              <a:srgbClr val="FFFFFF"/>
            </a:solidFill>
            <a:latin typeface="+mj-ea"/>
            <a:ea typeface="+mj-ea"/>
          </a:endParaRPr>
        </a:p>
        <a:p>
          <a:pPr>
            <a:lnSpc>
              <a:spcPts val="2800"/>
            </a:lnSpc>
            <a:spcAft>
              <a:spcPts val="0"/>
            </a:spcAft>
          </a:pPr>
          <a:r>
            <a:rPr lang="zh-TW" altLang="en-US" sz="2800" b="1" dirty="0">
              <a:solidFill>
                <a:srgbClr val="FFFFFF"/>
              </a:solidFill>
              <a:latin typeface="+mj-ea"/>
              <a:ea typeface="+mj-ea"/>
            </a:rPr>
            <a:t>學習成果</a:t>
          </a:r>
        </a:p>
      </dgm:t>
    </dgm:pt>
    <dgm:pt modelId="{3F18EAAA-F293-4347-8221-4080CCC34C6D}" type="parTrans" cxnId="{F60BF9CC-8B1A-4B84-9FEC-73E0D61EC021}">
      <dgm:prSet/>
      <dgm:spPr/>
      <dgm:t>
        <a:bodyPr/>
        <a:lstStyle/>
        <a:p>
          <a:endParaRPr lang="zh-TW" altLang="en-US"/>
        </a:p>
      </dgm:t>
    </dgm:pt>
    <dgm:pt modelId="{9AE5F92E-F0B4-42FE-BB8C-916658D83C3C}" type="sibTrans" cxnId="{F60BF9CC-8B1A-4B84-9FEC-73E0D61EC021}">
      <dgm:prSet/>
      <dgm:spPr/>
      <dgm:t>
        <a:bodyPr/>
        <a:lstStyle/>
        <a:p>
          <a:endParaRPr lang="zh-TW" altLang="en-US"/>
        </a:p>
      </dgm:t>
    </dgm:pt>
    <dgm:pt modelId="{47904417-6D95-4202-BE94-FC5E396169DE}">
      <dgm:prSet custT="1"/>
      <dgm:spPr>
        <a:solidFill>
          <a:srgbClr val="FF0066"/>
        </a:solidFill>
      </dgm:spPr>
      <dgm:t>
        <a:bodyPr/>
        <a:lstStyle/>
        <a:p>
          <a:pPr>
            <a:lnSpc>
              <a:spcPts val="2800"/>
            </a:lnSpc>
            <a:spcAft>
              <a:spcPts val="0"/>
            </a:spcAft>
          </a:pPr>
          <a:r>
            <a:rPr lang="zh-TW" altLang="en-US" sz="2400" b="1" dirty="0">
              <a:solidFill>
                <a:srgbClr val="FFFFFF"/>
              </a:solidFill>
            </a:rPr>
            <a:t>開卷有益</a:t>
          </a:r>
          <a:endParaRPr lang="en-US" altLang="zh-TW" sz="2400" b="1" dirty="0">
            <a:solidFill>
              <a:srgbClr val="FFFFFF"/>
            </a:solidFill>
          </a:endParaRPr>
        </a:p>
        <a:p>
          <a:pPr>
            <a:lnSpc>
              <a:spcPts val="2800"/>
            </a:lnSpc>
            <a:spcAft>
              <a:spcPts val="0"/>
            </a:spcAft>
          </a:pPr>
          <a:r>
            <a:rPr lang="zh-TW" altLang="en-US" sz="2400" b="1" dirty="0">
              <a:solidFill>
                <a:srgbClr val="FFFFFF"/>
              </a:solidFill>
            </a:rPr>
            <a:t>勵志書展</a:t>
          </a:r>
        </a:p>
      </dgm:t>
    </dgm:pt>
    <dgm:pt modelId="{6E26A5FF-58FB-491F-9372-D77FD0BD6D31}" type="parTrans" cxnId="{F689945D-42F9-4DF9-8BD5-53B9EBE1CD1A}">
      <dgm:prSet/>
      <dgm:spPr/>
      <dgm:t>
        <a:bodyPr/>
        <a:lstStyle/>
        <a:p>
          <a:endParaRPr lang="zh-TW" altLang="en-US"/>
        </a:p>
      </dgm:t>
    </dgm:pt>
    <dgm:pt modelId="{375021B8-9141-4170-829B-9AF1C176DF64}" type="sibTrans" cxnId="{F689945D-42F9-4DF9-8BD5-53B9EBE1CD1A}">
      <dgm:prSet/>
      <dgm:spPr/>
      <dgm:t>
        <a:bodyPr/>
        <a:lstStyle/>
        <a:p>
          <a:endParaRPr lang="zh-TW" altLang="en-US"/>
        </a:p>
      </dgm:t>
    </dgm:pt>
    <dgm:pt modelId="{A10B7507-291A-4B0B-8E38-59126F76A2D3}" type="pres">
      <dgm:prSet presAssocID="{DEDBBA03-2DF1-40A5-879C-ED6DEA8CA242}" presName="linearFlow" presStyleCnt="0">
        <dgm:presLayoutVars>
          <dgm:resizeHandles val="exact"/>
        </dgm:presLayoutVars>
      </dgm:prSet>
      <dgm:spPr/>
    </dgm:pt>
    <dgm:pt modelId="{863BBEDD-4830-4057-A588-430D30D3B34C}" type="pres">
      <dgm:prSet presAssocID="{F96F5A21-A9BC-490C-B0F7-786CC98E5EBC}" presName="node" presStyleLbl="node1" presStyleIdx="0" presStyleCnt="5" custScaleY="62378" custLinFactNeighborY="41424">
        <dgm:presLayoutVars>
          <dgm:bulletEnabled val="1"/>
        </dgm:presLayoutVars>
      </dgm:prSet>
      <dgm:spPr/>
    </dgm:pt>
    <dgm:pt modelId="{1C36F5C0-48CF-42B7-A759-C9076FD25008}" type="pres">
      <dgm:prSet presAssocID="{9EC74FAC-D972-4585-8517-D7F2CDEF6670}" presName="sibTrans" presStyleLbl="sibTrans2D1" presStyleIdx="0" presStyleCnt="4" custScaleX="117947" custLinFactNeighborX="11354" custLinFactNeighborY="7966"/>
      <dgm:spPr/>
    </dgm:pt>
    <dgm:pt modelId="{EF7C5C97-1219-4187-A50D-4019977201AE}" type="pres">
      <dgm:prSet presAssocID="{9EC74FAC-D972-4585-8517-D7F2CDEF6670}" presName="connectorText" presStyleLbl="sibTrans2D1" presStyleIdx="0" presStyleCnt="4"/>
      <dgm:spPr/>
    </dgm:pt>
    <dgm:pt modelId="{24F61204-1C2A-4749-9659-C3A458609365}" type="pres">
      <dgm:prSet presAssocID="{AF706745-AF67-4FFF-8C27-5A5F87C5FBB3}" presName="node" presStyleLbl="node1" presStyleIdx="1" presStyleCnt="5" custScaleY="69430">
        <dgm:presLayoutVars>
          <dgm:bulletEnabled val="1"/>
        </dgm:presLayoutVars>
      </dgm:prSet>
      <dgm:spPr/>
    </dgm:pt>
    <dgm:pt modelId="{52C34914-189F-475C-8FF5-9A6462356F8F}" type="pres">
      <dgm:prSet presAssocID="{362C0207-DBE9-4A5D-8B5D-B84C1F3AE842}" presName="sibTrans" presStyleLbl="sibTrans2D1" presStyleIdx="1" presStyleCnt="4"/>
      <dgm:spPr/>
    </dgm:pt>
    <dgm:pt modelId="{C40820EF-0133-42BF-A650-15973077BBD8}" type="pres">
      <dgm:prSet presAssocID="{362C0207-DBE9-4A5D-8B5D-B84C1F3AE842}" presName="connectorText" presStyleLbl="sibTrans2D1" presStyleIdx="1" presStyleCnt="4"/>
      <dgm:spPr/>
    </dgm:pt>
    <dgm:pt modelId="{1B005AC3-9BE2-4453-8593-2D0D4C860C8C}" type="pres">
      <dgm:prSet presAssocID="{7C773DF3-A7D9-4DE3-A6C9-41B558EE99AD}" presName="node" presStyleLbl="node1" presStyleIdx="2" presStyleCnt="5" custScaleY="68114" custLinFactNeighborY="-14214">
        <dgm:presLayoutVars>
          <dgm:bulletEnabled val="1"/>
        </dgm:presLayoutVars>
      </dgm:prSet>
      <dgm:spPr/>
    </dgm:pt>
    <dgm:pt modelId="{F7CD86EA-F300-431C-8C8B-6069A20CA3E2}" type="pres">
      <dgm:prSet presAssocID="{C95E63AC-D280-4DB0-9FBE-8707A3DC70AA}" presName="sibTrans" presStyleLbl="sibTrans2D1" presStyleIdx="2" presStyleCnt="4"/>
      <dgm:spPr/>
    </dgm:pt>
    <dgm:pt modelId="{EB2CF6A2-1261-4BFB-A32C-8DA14D038374}" type="pres">
      <dgm:prSet presAssocID="{C95E63AC-D280-4DB0-9FBE-8707A3DC70AA}" presName="connectorText" presStyleLbl="sibTrans2D1" presStyleIdx="2" presStyleCnt="4"/>
      <dgm:spPr/>
    </dgm:pt>
    <dgm:pt modelId="{E8013B2D-01B4-4543-9538-CDFC9F01E6C9}" type="pres">
      <dgm:prSet presAssocID="{D30E699D-EF9B-4650-946D-653C49A160CE}" presName="node" presStyleLbl="node1" presStyleIdx="3" presStyleCnt="5" custScaleY="170199" custLinFactNeighborX="-1177" custLinFactNeighborY="13807">
        <dgm:presLayoutVars>
          <dgm:bulletEnabled val="1"/>
        </dgm:presLayoutVars>
      </dgm:prSet>
      <dgm:spPr/>
    </dgm:pt>
    <dgm:pt modelId="{CE53B9D2-22D6-4662-BFE9-78527E8BFF83}" type="pres">
      <dgm:prSet presAssocID="{9AE5F92E-F0B4-42FE-BB8C-916658D83C3C}" presName="sibTrans" presStyleLbl="sibTrans2D1" presStyleIdx="3" presStyleCnt="4"/>
      <dgm:spPr/>
    </dgm:pt>
    <dgm:pt modelId="{5BA38879-5731-4719-8B3D-52352669075B}" type="pres">
      <dgm:prSet presAssocID="{9AE5F92E-F0B4-42FE-BB8C-916658D83C3C}" presName="connectorText" presStyleLbl="sibTrans2D1" presStyleIdx="3" presStyleCnt="4"/>
      <dgm:spPr/>
    </dgm:pt>
    <dgm:pt modelId="{84E9FBBE-9164-4D2A-8B07-A08993254195}" type="pres">
      <dgm:prSet presAssocID="{47904417-6D95-4202-BE94-FC5E396169DE}" presName="node" presStyleLbl="node1" presStyleIdx="4" presStyleCnt="5" custScaleY="148208" custLinFactNeighborY="-35183">
        <dgm:presLayoutVars>
          <dgm:bulletEnabled val="1"/>
        </dgm:presLayoutVars>
      </dgm:prSet>
      <dgm:spPr/>
    </dgm:pt>
  </dgm:ptLst>
  <dgm:cxnLst>
    <dgm:cxn modelId="{70834F3C-FFBB-4876-A2A6-AF211AD3C53A}" type="presOf" srcId="{AF706745-AF67-4FFF-8C27-5A5F87C5FBB3}" destId="{24F61204-1C2A-4749-9659-C3A458609365}" srcOrd="0" destOrd="0" presId="urn:microsoft.com/office/officeart/2005/8/layout/process2"/>
    <dgm:cxn modelId="{0DEA825D-9EBC-4C49-B4D7-EF800BD366D9}" srcId="{DEDBBA03-2DF1-40A5-879C-ED6DEA8CA242}" destId="{7C773DF3-A7D9-4DE3-A6C9-41B558EE99AD}" srcOrd="2" destOrd="0" parTransId="{C1FD6ECB-B862-42AE-BB35-6A15361D5844}" sibTransId="{C95E63AC-D280-4DB0-9FBE-8707A3DC70AA}"/>
    <dgm:cxn modelId="{F689945D-42F9-4DF9-8BD5-53B9EBE1CD1A}" srcId="{DEDBBA03-2DF1-40A5-879C-ED6DEA8CA242}" destId="{47904417-6D95-4202-BE94-FC5E396169DE}" srcOrd="4" destOrd="0" parTransId="{6E26A5FF-58FB-491F-9372-D77FD0BD6D31}" sibTransId="{375021B8-9141-4170-829B-9AF1C176DF64}"/>
    <dgm:cxn modelId="{214FA061-1F39-4B6B-8AD2-EA3E47465FFD}" type="presOf" srcId="{9AE5F92E-F0B4-42FE-BB8C-916658D83C3C}" destId="{CE53B9D2-22D6-4662-BFE9-78527E8BFF83}" srcOrd="0" destOrd="0" presId="urn:microsoft.com/office/officeart/2005/8/layout/process2"/>
    <dgm:cxn modelId="{582C9265-90B7-4553-BA16-B5FAB6BCDCCA}" type="presOf" srcId="{7C773DF3-A7D9-4DE3-A6C9-41B558EE99AD}" destId="{1B005AC3-9BE2-4453-8593-2D0D4C860C8C}" srcOrd="0" destOrd="0" presId="urn:microsoft.com/office/officeart/2005/8/layout/process2"/>
    <dgm:cxn modelId="{91B91F48-423D-4ACF-822D-2CB3411DF690}" type="presOf" srcId="{47904417-6D95-4202-BE94-FC5E396169DE}" destId="{84E9FBBE-9164-4D2A-8B07-A08993254195}" srcOrd="0" destOrd="0" presId="urn:microsoft.com/office/officeart/2005/8/layout/process2"/>
    <dgm:cxn modelId="{24E97A52-48C7-4C8F-960D-BE5B8AFB3EC8}" type="presOf" srcId="{362C0207-DBE9-4A5D-8B5D-B84C1F3AE842}" destId="{C40820EF-0133-42BF-A650-15973077BBD8}" srcOrd="1" destOrd="0" presId="urn:microsoft.com/office/officeart/2005/8/layout/process2"/>
    <dgm:cxn modelId="{BF2C3153-840C-4332-9D9C-6F243305E939}" type="presOf" srcId="{9AE5F92E-F0B4-42FE-BB8C-916658D83C3C}" destId="{5BA38879-5731-4719-8B3D-52352669075B}" srcOrd="1" destOrd="0" presId="urn:microsoft.com/office/officeart/2005/8/layout/process2"/>
    <dgm:cxn modelId="{48650277-8332-49A9-931C-5720C25C384C}" type="presOf" srcId="{9EC74FAC-D972-4585-8517-D7F2CDEF6670}" destId="{1C36F5C0-48CF-42B7-A759-C9076FD25008}" srcOrd="0" destOrd="0" presId="urn:microsoft.com/office/officeart/2005/8/layout/process2"/>
    <dgm:cxn modelId="{25B65D9B-B585-4C30-8E4C-0AD365DABDED}" type="presOf" srcId="{C95E63AC-D280-4DB0-9FBE-8707A3DC70AA}" destId="{EB2CF6A2-1261-4BFB-A32C-8DA14D038374}" srcOrd="1" destOrd="0" presId="urn:microsoft.com/office/officeart/2005/8/layout/process2"/>
    <dgm:cxn modelId="{9D235FA6-F41C-46E3-A898-39C82BE47A0D}" type="presOf" srcId="{C95E63AC-D280-4DB0-9FBE-8707A3DC70AA}" destId="{F7CD86EA-F300-431C-8C8B-6069A20CA3E2}" srcOrd="0" destOrd="0" presId="urn:microsoft.com/office/officeart/2005/8/layout/process2"/>
    <dgm:cxn modelId="{AE31C7AB-1196-4D02-B82A-4D024D6C843D}" type="presOf" srcId="{DEDBBA03-2DF1-40A5-879C-ED6DEA8CA242}" destId="{A10B7507-291A-4B0B-8E38-59126F76A2D3}" srcOrd="0" destOrd="0" presId="urn:microsoft.com/office/officeart/2005/8/layout/process2"/>
    <dgm:cxn modelId="{B97558AD-E566-4F3D-B7D4-77F769C1A979}" type="presOf" srcId="{F96F5A21-A9BC-490C-B0F7-786CC98E5EBC}" destId="{863BBEDD-4830-4057-A588-430D30D3B34C}" srcOrd="0" destOrd="0" presId="urn:microsoft.com/office/officeart/2005/8/layout/process2"/>
    <dgm:cxn modelId="{96488AB9-CA1E-4DD9-8ADC-35775373D62F}" type="presOf" srcId="{D30E699D-EF9B-4650-946D-653C49A160CE}" destId="{E8013B2D-01B4-4543-9538-CDFC9F01E6C9}" srcOrd="0" destOrd="0" presId="urn:microsoft.com/office/officeart/2005/8/layout/process2"/>
    <dgm:cxn modelId="{A162E2C3-9752-4FA4-B0E3-9506C3CFF551}" srcId="{DEDBBA03-2DF1-40A5-879C-ED6DEA8CA242}" destId="{F96F5A21-A9BC-490C-B0F7-786CC98E5EBC}" srcOrd="0" destOrd="0" parTransId="{F013578B-C152-4635-B06E-CCA1C176264B}" sibTransId="{9EC74FAC-D972-4585-8517-D7F2CDEF6670}"/>
    <dgm:cxn modelId="{1E5784C6-F3F4-48B1-98FA-F7F9E4147312}" type="presOf" srcId="{362C0207-DBE9-4A5D-8B5D-B84C1F3AE842}" destId="{52C34914-189F-475C-8FF5-9A6462356F8F}" srcOrd="0" destOrd="0" presId="urn:microsoft.com/office/officeart/2005/8/layout/process2"/>
    <dgm:cxn modelId="{561A14CB-D70C-4B19-8FDE-229239209435}" type="presOf" srcId="{9EC74FAC-D972-4585-8517-D7F2CDEF6670}" destId="{EF7C5C97-1219-4187-A50D-4019977201AE}" srcOrd="1" destOrd="0" presId="urn:microsoft.com/office/officeart/2005/8/layout/process2"/>
    <dgm:cxn modelId="{F60BF9CC-8B1A-4B84-9FEC-73E0D61EC021}" srcId="{DEDBBA03-2DF1-40A5-879C-ED6DEA8CA242}" destId="{D30E699D-EF9B-4650-946D-653C49A160CE}" srcOrd="3" destOrd="0" parTransId="{3F18EAAA-F293-4347-8221-4080CCC34C6D}" sibTransId="{9AE5F92E-F0B4-42FE-BB8C-916658D83C3C}"/>
    <dgm:cxn modelId="{F742E2E6-2F3A-49A1-B905-F693E831A96B}" srcId="{DEDBBA03-2DF1-40A5-879C-ED6DEA8CA242}" destId="{AF706745-AF67-4FFF-8C27-5A5F87C5FBB3}" srcOrd="1" destOrd="0" parTransId="{6EB7BA7B-995E-4689-AC4C-F4DBADCFA141}" sibTransId="{362C0207-DBE9-4A5D-8B5D-B84C1F3AE842}"/>
    <dgm:cxn modelId="{8E3B3014-3EDE-42F1-9215-067F8DC6F8D2}" type="presParOf" srcId="{A10B7507-291A-4B0B-8E38-59126F76A2D3}" destId="{863BBEDD-4830-4057-A588-430D30D3B34C}" srcOrd="0" destOrd="0" presId="urn:microsoft.com/office/officeart/2005/8/layout/process2"/>
    <dgm:cxn modelId="{20584441-085B-41FB-81F1-7C2992F54FD9}" type="presParOf" srcId="{A10B7507-291A-4B0B-8E38-59126F76A2D3}" destId="{1C36F5C0-48CF-42B7-A759-C9076FD25008}" srcOrd="1" destOrd="0" presId="urn:microsoft.com/office/officeart/2005/8/layout/process2"/>
    <dgm:cxn modelId="{9277DB99-41C8-4D05-9503-EC9B860CCECC}" type="presParOf" srcId="{1C36F5C0-48CF-42B7-A759-C9076FD25008}" destId="{EF7C5C97-1219-4187-A50D-4019977201AE}" srcOrd="0" destOrd="0" presId="urn:microsoft.com/office/officeart/2005/8/layout/process2"/>
    <dgm:cxn modelId="{83AC7898-79F2-46DA-90C8-587FBCCD63F4}" type="presParOf" srcId="{A10B7507-291A-4B0B-8E38-59126F76A2D3}" destId="{24F61204-1C2A-4749-9659-C3A458609365}" srcOrd="2" destOrd="0" presId="urn:microsoft.com/office/officeart/2005/8/layout/process2"/>
    <dgm:cxn modelId="{C97541E7-410E-4F6E-A25A-9161BA04CA07}" type="presParOf" srcId="{A10B7507-291A-4B0B-8E38-59126F76A2D3}" destId="{52C34914-189F-475C-8FF5-9A6462356F8F}" srcOrd="3" destOrd="0" presId="urn:microsoft.com/office/officeart/2005/8/layout/process2"/>
    <dgm:cxn modelId="{D538A48F-A364-4FDE-A8F7-998EEB4A9B5A}" type="presParOf" srcId="{52C34914-189F-475C-8FF5-9A6462356F8F}" destId="{C40820EF-0133-42BF-A650-15973077BBD8}" srcOrd="0" destOrd="0" presId="urn:microsoft.com/office/officeart/2005/8/layout/process2"/>
    <dgm:cxn modelId="{1CCB7A59-2D1A-49D5-B403-9ACA6FDF8AFA}" type="presParOf" srcId="{A10B7507-291A-4B0B-8E38-59126F76A2D3}" destId="{1B005AC3-9BE2-4453-8593-2D0D4C860C8C}" srcOrd="4" destOrd="0" presId="urn:microsoft.com/office/officeart/2005/8/layout/process2"/>
    <dgm:cxn modelId="{235B0657-DC97-4583-8D3A-066853938385}" type="presParOf" srcId="{A10B7507-291A-4B0B-8E38-59126F76A2D3}" destId="{F7CD86EA-F300-431C-8C8B-6069A20CA3E2}" srcOrd="5" destOrd="0" presId="urn:microsoft.com/office/officeart/2005/8/layout/process2"/>
    <dgm:cxn modelId="{F1EFAF43-6AC0-4696-8925-777E98C9C19E}" type="presParOf" srcId="{F7CD86EA-F300-431C-8C8B-6069A20CA3E2}" destId="{EB2CF6A2-1261-4BFB-A32C-8DA14D038374}" srcOrd="0" destOrd="0" presId="urn:microsoft.com/office/officeart/2005/8/layout/process2"/>
    <dgm:cxn modelId="{147BA3A0-4091-43D8-B3E2-54291B9C7CCD}" type="presParOf" srcId="{A10B7507-291A-4B0B-8E38-59126F76A2D3}" destId="{E8013B2D-01B4-4543-9538-CDFC9F01E6C9}" srcOrd="6" destOrd="0" presId="urn:microsoft.com/office/officeart/2005/8/layout/process2"/>
    <dgm:cxn modelId="{33D8ED6C-CE89-4E41-8EE6-93FE491FBC17}" type="presParOf" srcId="{A10B7507-291A-4B0B-8E38-59126F76A2D3}" destId="{CE53B9D2-22D6-4662-BFE9-78527E8BFF83}" srcOrd="7" destOrd="0" presId="urn:microsoft.com/office/officeart/2005/8/layout/process2"/>
    <dgm:cxn modelId="{B1AA3C01-899B-4E8F-995D-38D14A2F8CE3}" type="presParOf" srcId="{CE53B9D2-22D6-4662-BFE9-78527E8BFF83}" destId="{5BA38879-5731-4719-8B3D-52352669075B}" srcOrd="0" destOrd="0" presId="urn:microsoft.com/office/officeart/2005/8/layout/process2"/>
    <dgm:cxn modelId="{9DBC8D26-C763-4291-A5C9-3320CFD67720}" type="presParOf" srcId="{A10B7507-291A-4B0B-8E38-59126F76A2D3}" destId="{84E9FBBE-9164-4D2A-8B07-A08993254195}" srcOrd="8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D4D2A087-9AA9-4716-A2F3-3066D67D28D2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E6B7399-A4C8-4831-B9F6-7CB315ABF1EA}">
      <dgm:prSet phldrT="[文字]" custT="1"/>
      <dgm:spPr>
        <a:solidFill>
          <a:srgbClr val="FFFFFF"/>
        </a:solidFill>
      </dgm:spPr>
      <dgm:t>
        <a:bodyPr/>
        <a:lstStyle/>
        <a:p>
          <a:r>
            <a:rPr lang="zh-TW" altLang="en-US" sz="2400" b="1" dirty="0">
              <a:solidFill>
                <a:srgbClr val="FF3399"/>
              </a:solidFill>
            </a:rPr>
            <a:t>學困班</a:t>
          </a:r>
        </a:p>
      </dgm:t>
    </dgm:pt>
    <dgm:pt modelId="{A274E3D4-5D93-4A01-9DAD-508C35E8BF9B}" type="parTrans" cxnId="{4DBEA75A-F9C7-41BD-8C62-F5AB816FD421}">
      <dgm:prSet/>
      <dgm:spPr/>
      <dgm:t>
        <a:bodyPr/>
        <a:lstStyle/>
        <a:p>
          <a:endParaRPr lang="zh-TW" altLang="en-US"/>
        </a:p>
      </dgm:t>
    </dgm:pt>
    <dgm:pt modelId="{E422F85C-4A4F-437B-B249-0860641D9326}" type="sibTrans" cxnId="{4DBEA75A-F9C7-41BD-8C62-F5AB816FD421}">
      <dgm:prSet/>
      <dgm:spPr/>
      <dgm:t>
        <a:bodyPr/>
        <a:lstStyle/>
        <a:p>
          <a:endParaRPr lang="zh-TW" altLang="en-US"/>
        </a:p>
      </dgm:t>
    </dgm:pt>
    <dgm:pt modelId="{015EE6ED-0AF7-4721-88A3-F617B958A17E}">
      <dgm:prSet phldrT="[文字]" custT="1"/>
      <dgm:spPr>
        <a:solidFill>
          <a:srgbClr val="FFFFFF"/>
        </a:solidFill>
      </dgm:spPr>
      <dgm:t>
        <a:bodyPr/>
        <a:lstStyle/>
        <a:p>
          <a:r>
            <a:rPr lang="zh-TW" altLang="en-US" sz="2400" b="1" dirty="0">
              <a:solidFill>
                <a:srgbClr val="FF0000"/>
              </a:solidFill>
            </a:rPr>
            <a:t>原班級</a:t>
          </a:r>
        </a:p>
      </dgm:t>
    </dgm:pt>
    <dgm:pt modelId="{F284C240-E7C7-4BC0-9C33-CC75D034B0F0}" type="parTrans" cxnId="{76934838-495A-48EB-8FF4-C7F4B25A2E83}">
      <dgm:prSet/>
      <dgm:spPr/>
      <dgm:t>
        <a:bodyPr/>
        <a:lstStyle/>
        <a:p>
          <a:endParaRPr lang="zh-TW" altLang="en-US"/>
        </a:p>
      </dgm:t>
    </dgm:pt>
    <dgm:pt modelId="{07CA65D9-DB73-4941-BEC7-1A92356356DD}" type="sibTrans" cxnId="{76934838-495A-48EB-8FF4-C7F4B25A2E83}">
      <dgm:prSet/>
      <dgm:spPr/>
      <dgm:t>
        <a:bodyPr/>
        <a:lstStyle/>
        <a:p>
          <a:endParaRPr lang="zh-TW" altLang="en-US"/>
        </a:p>
      </dgm:t>
    </dgm:pt>
    <dgm:pt modelId="{1E6469EC-1A12-4C1A-AC66-7CF9DA460CDA}" type="pres">
      <dgm:prSet presAssocID="{D4D2A087-9AA9-4716-A2F3-3066D67D28D2}" presName="diagram" presStyleCnt="0">
        <dgm:presLayoutVars>
          <dgm:dir/>
        </dgm:presLayoutVars>
      </dgm:prSet>
      <dgm:spPr/>
    </dgm:pt>
    <dgm:pt modelId="{592AB694-8E25-436E-8A49-FF119E6C2373}" type="pres">
      <dgm:prSet presAssocID="{5E6B7399-A4C8-4831-B9F6-7CB315ABF1EA}" presName="composite" presStyleCnt="0"/>
      <dgm:spPr/>
    </dgm:pt>
    <dgm:pt modelId="{6D846004-B05D-4761-BE07-231CC48DE57A}" type="pres">
      <dgm:prSet presAssocID="{5E6B7399-A4C8-4831-B9F6-7CB315ABF1EA}" presName="Image" presStyleLbl="bgShp" presStyleIdx="0" presStyleCnt="2" custScaleX="112770" custScaleY="109853" custLinFactY="40590" custLinFactNeighborX="-1218" custLinFactNeighborY="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>
          <a:outerShdw blurRad="184150" dist="241300" dir="11520000" sx="110000" sy="110000" algn="ctr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gm:spPr>
      <dgm:extLst>
        <a:ext uri="{E40237B7-FDA0-4F09-8148-C483321AD2D9}">
          <dgm14:cNvPr xmlns:dgm14="http://schemas.microsoft.com/office/drawing/2010/diagram" id="0" name="" descr="緊張的臉 (實心填滿)"/>
        </a:ext>
      </dgm:extLst>
    </dgm:pt>
    <dgm:pt modelId="{8841782E-B03D-4D6F-B167-A7F3EC7E6900}" type="pres">
      <dgm:prSet presAssocID="{5E6B7399-A4C8-4831-B9F6-7CB315ABF1EA}" presName="Parent" presStyleLbl="node0" presStyleIdx="0" presStyleCnt="2" custScaleX="130869" custScaleY="181786" custLinFactY="300000" custLinFactNeighborX="-5929" custLinFactNeighborY="365500">
        <dgm:presLayoutVars>
          <dgm:bulletEnabled val="1"/>
        </dgm:presLayoutVars>
      </dgm:prSet>
      <dgm:spPr/>
    </dgm:pt>
    <dgm:pt modelId="{80954298-6FE8-4F0C-89B5-3E99A1587BD7}" type="pres">
      <dgm:prSet presAssocID="{E422F85C-4A4F-437B-B249-0860641D9326}" presName="sibTrans" presStyleCnt="0"/>
      <dgm:spPr/>
    </dgm:pt>
    <dgm:pt modelId="{5825A8FC-AF3E-4FF6-A3D8-DC0C91BB0C75}" type="pres">
      <dgm:prSet presAssocID="{015EE6ED-0AF7-4721-88A3-F617B958A17E}" presName="composite" presStyleCnt="0"/>
      <dgm:spPr/>
    </dgm:pt>
    <dgm:pt modelId="{102A6349-CE96-4262-8A98-074F8B7BA558}" type="pres">
      <dgm:prSet presAssocID="{015EE6ED-0AF7-4721-88A3-F617B958A17E}" presName="Image" presStyleLbl="bgShp" presStyleIdx="1" presStyleCnt="2" custScaleX="98952" custScaleY="105909" custLinFactY="-81454" custLinFactNeighborX="9826" custLinFactNeighborY="-10000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extLst>
        <a:ext uri="{E40237B7-FDA0-4F09-8148-C483321AD2D9}">
          <dgm14:cNvPr xmlns:dgm14="http://schemas.microsoft.com/office/drawing/2010/diagram" id="0" name="" descr="吐舌頭的臉 (無填滿)"/>
        </a:ext>
      </dgm:extLst>
    </dgm:pt>
    <dgm:pt modelId="{BA636C02-C97E-4A2F-B4E7-F3A888E77089}" type="pres">
      <dgm:prSet presAssocID="{015EE6ED-0AF7-4721-88A3-F617B958A17E}" presName="Parent" presStyleLbl="node0" presStyleIdx="1" presStyleCnt="2" custScaleX="115913" custScaleY="144267" custLinFactY="-219047" custLinFactNeighborX="-3810" custLinFactNeighborY="-300000">
        <dgm:presLayoutVars>
          <dgm:bulletEnabled val="1"/>
        </dgm:presLayoutVars>
      </dgm:prSet>
      <dgm:spPr/>
    </dgm:pt>
  </dgm:ptLst>
  <dgm:cxnLst>
    <dgm:cxn modelId="{76934838-495A-48EB-8FF4-C7F4B25A2E83}" srcId="{D4D2A087-9AA9-4716-A2F3-3066D67D28D2}" destId="{015EE6ED-0AF7-4721-88A3-F617B958A17E}" srcOrd="1" destOrd="0" parTransId="{F284C240-E7C7-4BC0-9C33-CC75D034B0F0}" sibTransId="{07CA65D9-DB73-4941-BEC7-1A92356356DD}"/>
    <dgm:cxn modelId="{6320165D-4F1E-49C4-8461-97991DF3AEAA}" type="presOf" srcId="{5E6B7399-A4C8-4831-B9F6-7CB315ABF1EA}" destId="{8841782E-B03D-4D6F-B167-A7F3EC7E6900}" srcOrd="0" destOrd="0" presId="urn:microsoft.com/office/officeart/2008/layout/BendingPictureCaption"/>
    <dgm:cxn modelId="{4DBEA75A-F9C7-41BD-8C62-F5AB816FD421}" srcId="{D4D2A087-9AA9-4716-A2F3-3066D67D28D2}" destId="{5E6B7399-A4C8-4831-B9F6-7CB315ABF1EA}" srcOrd="0" destOrd="0" parTransId="{A274E3D4-5D93-4A01-9DAD-508C35E8BF9B}" sibTransId="{E422F85C-4A4F-437B-B249-0860641D9326}"/>
    <dgm:cxn modelId="{A0C2D29A-43D6-43ED-B6B1-6D0B70445A09}" type="presOf" srcId="{D4D2A087-9AA9-4716-A2F3-3066D67D28D2}" destId="{1E6469EC-1A12-4C1A-AC66-7CF9DA460CDA}" srcOrd="0" destOrd="0" presId="urn:microsoft.com/office/officeart/2008/layout/BendingPictureCaption"/>
    <dgm:cxn modelId="{A04FD3D4-3F92-4636-A046-87876DC00539}" type="presOf" srcId="{015EE6ED-0AF7-4721-88A3-F617B958A17E}" destId="{BA636C02-C97E-4A2F-B4E7-F3A888E77089}" srcOrd="0" destOrd="0" presId="urn:microsoft.com/office/officeart/2008/layout/BendingPictureCaption"/>
    <dgm:cxn modelId="{B8F9A16D-FE2C-492E-91D9-00733BDED0FE}" type="presParOf" srcId="{1E6469EC-1A12-4C1A-AC66-7CF9DA460CDA}" destId="{592AB694-8E25-436E-8A49-FF119E6C2373}" srcOrd="0" destOrd="0" presId="urn:microsoft.com/office/officeart/2008/layout/BendingPictureCaption"/>
    <dgm:cxn modelId="{DE6F562D-C062-4C29-A47D-D54017B3A1A0}" type="presParOf" srcId="{592AB694-8E25-436E-8A49-FF119E6C2373}" destId="{6D846004-B05D-4761-BE07-231CC48DE57A}" srcOrd="0" destOrd="0" presId="urn:microsoft.com/office/officeart/2008/layout/BendingPictureCaption"/>
    <dgm:cxn modelId="{7979D739-E2B5-4566-8154-0ACFFB720B35}" type="presParOf" srcId="{592AB694-8E25-436E-8A49-FF119E6C2373}" destId="{8841782E-B03D-4D6F-B167-A7F3EC7E6900}" srcOrd="1" destOrd="0" presId="urn:microsoft.com/office/officeart/2008/layout/BendingPictureCaption"/>
    <dgm:cxn modelId="{DDED14DE-6542-4D86-91A9-771D345D5D30}" type="presParOf" srcId="{1E6469EC-1A12-4C1A-AC66-7CF9DA460CDA}" destId="{80954298-6FE8-4F0C-89B5-3E99A1587BD7}" srcOrd="1" destOrd="0" presId="urn:microsoft.com/office/officeart/2008/layout/BendingPictureCaption"/>
    <dgm:cxn modelId="{A7529199-D8E2-4FC7-BC2F-A5BAE60A3142}" type="presParOf" srcId="{1E6469EC-1A12-4C1A-AC66-7CF9DA460CDA}" destId="{5825A8FC-AF3E-4FF6-A3D8-DC0C91BB0C75}" srcOrd="2" destOrd="0" presId="urn:microsoft.com/office/officeart/2008/layout/BendingPictureCaption"/>
    <dgm:cxn modelId="{50DF4C0A-7663-41BF-A250-F592C151D33B}" type="presParOf" srcId="{5825A8FC-AF3E-4FF6-A3D8-DC0C91BB0C75}" destId="{102A6349-CE96-4262-8A98-074F8B7BA558}" srcOrd="0" destOrd="0" presId="urn:microsoft.com/office/officeart/2008/layout/BendingPictureCaption"/>
    <dgm:cxn modelId="{96001FF3-7F4F-4A2F-9817-6010EFEE182E}" type="presParOf" srcId="{5825A8FC-AF3E-4FF6-A3D8-DC0C91BB0C75}" destId="{BA636C02-C97E-4A2F-B4E7-F3A888E7708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D4D2A087-9AA9-4716-A2F3-3066D67D28D2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5E6B7399-A4C8-4831-B9F6-7CB315ABF1EA}">
      <dgm:prSet phldrT="[文字]" custT="1"/>
      <dgm:spPr>
        <a:solidFill>
          <a:srgbClr val="FFFFFF"/>
        </a:solidFill>
      </dgm:spPr>
      <dgm:t>
        <a:bodyPr/>
        <a:lstStyle/>
        <a:p>
          <a:r>
            <a:rPr lang="zh-TW" altLang="en-US" sz="2400" b="1" dirty="0">
              <a:solidFill>
                <a:srgbClr val="FF3399"/>
              </a:solidFill>
            </a:rPr>
            <a:t>學困班</a:t>
          </a:r>
        </a:p>
      </dgm:t>
    </dgm:pt>
    <dgm:pt modelId="{A274E3D4-5D93-4A01-9DAD-508C35E8BF9B}" type="parTrans" cxnId="{4DBEA75A-F9C7-41BD-8C62-F5AB816FD421}">
      <dgm:prSet/>
      <dgm:spPr/>
      <dgm:t>
        <a:bodyPr/>
        <a:lstStyle/>
        <a:p>
          <a:endParaRPr lang="zh-TW" altLang="en-US"/>
        </a:p>
      </dgm:t>
    </dgm:pt>
    <dgm:pt modelId="{E422F85C-4A4F-437B-B249-0860641D9326}" type="sibTrans" cxnId="{4DBEA75A-F9C7-41BD-8C62-F5AB816FD421}">
      <dgm:prSet/>
      <dgm:spPr/>
      <dgm:t>
        <a:bodyPr/>
        <a:lstStyle/>
        <a:p>
          <a:endParaRPr lang="zh-TW" altLang="en-US"/>
        </a:p>
      </dgm:t>
    </dgm:pt>
    <dgm:pt modelId="{015EE6ED-0AF7-4721-88A3-F617B958A17E}">
      <dgm:prSet phldrT="[文字]" custT="1"/>
      <dgm:spPr>
        <a:solidFill>
          <a:srgbClr val="FFFFFF"/>
        </a:solidFill>
      </dgm:spPr>
      <dgm:t>
        <a:bodyPr/>
        <a:lstStyle/>
        <a:p>
          <a:r>
            <a:rPr lang="zh-TW" altLang="en-US" sz="2400" b="1" dirty="0">
              <a:solidFill>
                <a:srgbClr val="FF0000"/>
              </a:solidFill>
            </a:rPr>
            <a:t>原班級</a:t>
          </a:r>
        </a:p>
      </dgm:t>
    </dgm:pt>
    <dgm:pt modelId="{F284C240-E7C7-4BC0-9C33-CC75D034B0F0}" type="parTrans" cxnId="{76934838-495A-48EB-8FF4-C7F4B25A2E83}">
      <dgm:prSet/>
      <dgm:spPr/>
      <dgm:t>
        <a:bodyPr/>
        <a:lstStyle/>
        <a:p>
          <a:endParaRPr lang="zh-TW" altLang="en-US"/>
        </a:p>
      </dgm:t>
    </dgm:pt>
    <dgm:pt modelId="{07CA65D9-DB73-4941-BEC7-1A92356356DD}" type="sibTrans" cxnId="{76934838-495A-48EB-8FF4-C7F4B25A2E83}">
      <dgm:prSet/>
      <dgm:spPr/>
      <dgm:t>
        <a:bodyPr/>
        <a:lstStyle/>
        <a:p>
          <a:endParaRPr lang="zh-TW" altLang="en-US"/>
        </a:p>
      </dgm:t>
    </dgm:pt>
    <dgm:pt modelId="{1E6469EC-1A12-4C1A-AC66-7CF9DA460CDA}" type="pres">
      <dgm:prSet presAssocID="{D4D2A087-9AA9-4716-A2F3-3066D67D28D2}" presName="diagram" presStyleCnt="0">
        <dgm:presLayoutVars>
          <dgm:dir/>
        </dgm:presLayoutVars>
      </dgm:prSet>
      <dgm:spPr/>
    </dgm:pt>
    <dgm:pt modelId="{592AB694-8E25-436E-8A49-FF119E6C2373}" type="pres">
      <dgm:prSet presAssocID="{5E6B7399-A4C8-4831-B9F6-7CB315ABF1EA}" presName="composite" presStyleCnt="0"/>
      <dgm:spPr/>
    </dgm:pt>
    <dgm:pt modelId="{6D846004-B05D-4761-BE07-231CC48DE57A}" type="pres">
      <dgm:prSet presAssocID="{5E6B7399-A4C8-4831-B9F6-7CB315ABF1EA}" presName="Image" presStyleLbl="bgShp" presStyleIdx="0" presStyleCnt="2" custScaleX="112770" custScaleY="117954" custLinFactY="40590" custLinFactNeighborX="-1218" custLinFactNeighborY="10000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>
          <a:outerShdw blurRad="184150" dist="241300" dir="11520000" sx="110000" sy="110000" algn="ctr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gm:spPr>
      <dgm:extLst>
        <a:ext uri="{E40237B7-FDA0-4F09-8148-C483321AD2D9}">
          <dgm14:cNvPr xmlns:dgm14="http://schemas.microsoft.com/office/drawing/2010/diagram" id="0" name="" descr="緊張的臉 (實心填滿)"/>
        </a:ext>
      </dgm:extLst>
    </dgm:pt>
    <dgm:pt modelId="{8841782E-B03D-4D6F-B167-A7F3EC7E6900}" type="pres">
      <dgm:prSet presAssocID="{5E6B7399-A4C8-4831-B9F6-7CB315ABF1EA}" presName="Parent" presStyleLbl="node0" presStyleIdx="0" presStyleCnt="2" custLinFactY="300000" custLinFactNeighborX="-5929" custLinFactNeighborY="365500">
        <dgm:presLayoutVars>
          <dgm:bulletEnabled val="1"/>
        </dgm:presLayoutVars>
      </dgm:prSet>
      <dgm:spPr/>
    </dgm:pt>
    <dgm:pt modelId="{80954298-6FE8-4F0C-89B5-3E99A1587BD7}" type="pres">
      <dgm:prSet presAssocID="{E422F85C-4A4F-437B-B249-0860641D9326}" presName="sibTrans" presStyleCnt="0"/>
      <dgm:spPr/>
    </dgm:pt>
    <dgm:pt modelId="{5825A8FC-AF3E-4FF6-A3D8-DC0C91BB0C75}" type="pres">
      <dgm:prSet presAssocID="{015EE6ED-0AF7-4721-88A3-F617B958A17E}" presName="composite" presStyleCnt="0"/>
      <dgm:spPr/>
    </dgm:pt>
    <dgm:pt modelId="{102A6349-CE96-4262-8A98-074F8B7BA558}" type="pres">
      <dgm:prSet presAssocID="{015EE6ED-0AF7-4721-88A3-F617B958A17E}" presName="Image" presStyleLbl="bgShp" presStyleIdx="1" presStyleCnt="2" custScaleX="98952" custScaleY="105909" custLinFactY="-100000" custLinFactNeighborX="12408" custLinFactNeighborY="-11246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gm:spPr>
      <dgm:extLst>
        <a:ext uri="{E40237B7-FDA0-4F09-8148-C483321AD2D9}">
          <dgm14:cNvPr xmlns:dgm14="http://schemas.microsoft.com/office/drawing/2010/diagram" id="0" name="" descr="吐舌頭的臉 (無填滿)"/>
        </a:ext>
      </dgm:extLst>
    </dgm:pt>
    <dgm:pt modelId="{BA636C02-C97E-4A2F-B4E7-F3A888E77089}" type="pres">
      <dgm:prSet presAssocID="{015EE6ED-0AF7-4721-88A3-F617B958A17E}" presName="Parent" presStyleLbl="node0" presStyleIdx="1" presStyleCnt="2" custScaleX="115913" custScaleY="144267" custLinFactY="-300000" custLinFactNeighborX="-558" custLinFactNeighborY="-318570">
        <dgm:presLayoutVars>
          <dgm:bulletEnabled val="1"/>
        </dgm:presLayoutVars>
      </dgm:prSet>
      <dgm:spPr/>
    </dgm:pt>
  </dgm:ptLst>
  <dgm:cxnLst>
    <dgm:cxn modelId="{76934838-495A-48EB-8FF4-C7F4B25A2E83}" srcId="{D4D2A087-9AA9-4716-A2F3-3066D67D28D2}" destId="{015EE6ED-0AF7-4721-88A3-F617B958A17E}" srcOrd="1" destOrd="0" parTransId="{F284C240-E7C7-4BC0-9C33-CC75D034B0F0}" sibTransId="{07CA65D9-DB73-4941-BEC7-1A92356356DD}"/>
    <dgm:cxn modelId="{6320165D-4F1E-49C4-8461-97991DF3AEAA}" type="presOf" srcId="{5E6B7399-A4C8-4831-B9F6-7CB315ABF1EA}" destId="{8841782E-B03D-4D6F-B167-A7F3EC7E6900}" srcOrd="0" destOrd="0" presId="urn:microsoft.com/office/officeart/2008/layout/BendingPictureCaption"/>
    <dgm:cxn modelId="{4DBEA75A-F9C7-41BD-8C62-F5AB816FD421}" srcId="{D4D2A087-9AA9-4716-A2F3-3066D67D28D2}" destId="{5E6B7399-A4C8-4831-B9F6-7CB315ABF1EA}" srcOrd="0" destOrd="0" parTransId="{A274E3D4-5D93-4A01-9DAD-508C35E8BF9B}" sibTransId="{E422F85C-4A4F-437B-B249-0860641D9326}"/>
    <dgm:cxn modelId="{A0C2D29A-43D6-43ED-B6B1-6D0B70445A09}" type="presOf" srcId="{D4D2A087-9AA9-4716-A2F3-3066D67D28D2}" destId="{1E6469EC-1A12-4C1A-AC66-7CF9DA460CDA}" srcOrd="0" destOrd="0" presId="urn:microsoft.com/office/officeart/2008/layout/BendingPictureCaption"/>
    <dgm:cxn modelId="{A04FD3D4-3F92-4636-A046-87876DC00539}" type="presOf" srcId="{015EE6ED-0AF7-4721-88A3-F617B958A17E}" destId="{BA636C02-C97E-4A2F-B4E7-F3A888E77089}" srcOrd="0" destOrd="0" presId="urn:microsoft.com/office/officeart/2008/layout/BendingPictureCaption"/>
    <dgm:cxn modelId="{B8F9A16D-FE2C-492E-91D9-00733BDED0FE}" type="presParOf" srcId="{1E6469EC-1A12-4C1A-AC66-7CF9DA460CDA}" destId="{592AB694-8E25-436E-8A49-FF119E6C2373}" srcOrd="0" destOrd="0" presId="urn:microsoft.com/office/officeart/2008/layout/BendingPictureCaption"/>
    <dgm:cxn modelId="{DE6F562D-C062-4C29-A47D-D54017B3A1A0}" type="presParOf" srcId="{592AB694-8E25-436E-8A49-FF119E6C2373}" destId="{6D846004-B05D-4761-BE07-231CC48DE57A}" srcOrd="0" destOrd="0" presId="urn:microsoft.com/office/officeart/2008/layout/BendingPictureCaption"/>
    <dgm:cxn modelId="{7979D739-E2B5-4566-8154-0ACFFB720B35}" type="presParOf" srcId="{592AB694-8E25-436E-8A49-FF119E6C2373}" destId="{8841782E-B03D-4D6F-B167-A7F3EC7E6900}" srcOrd="1" destOrd="0" presId="urn:microsoft.com/office/officeart/2008/layout/BendingPictureCaption"/>
    <dgm:cxn modelId="{DDED14DE-6542-4D86-91A9-771D345D5D30}" type="presParOf" srcId="{1E6469EC-1A12-4C1A-AC66-7CF9DA460CDA}" destId="{80954298-6FE8-4F0C-89B5-3E99A1587BD7}" srcOrd="1" destOrd="0" presId="urn:microsoft.com/office/officeart/2008/layout/BendingPictureCaption"/>
    <dgm:cxn modelId="{A7529199-D8E2-4FC7-BC2F-A5BAE60A3142}" type="presParOf" srcId="{1E6469EC-1A12-4C1A-AC66-7CF9DA460CDA}" destId="{5825A8FC-AF3E-4FF6-A3D8-DC0C91BB0C75}" srcOrd="2" destOrd="0" presId="urn:microsoft.com/office/officeart/2008/layout/BendingPictureCaption"/>
    <dgm:cxn modelId="{50DF4C0A-7663-41BF-A250-F592C151D33B}" type="presParOf" srcId="{5825A8FC-AF3E-4FF6-A3D8-DC0C91BB0C75}" destId="{102A6349-CE96-4262-8A98-074F8B7BA558}" srcOrd="0" destOrd="0" presId="urn:microsoft.com/office/officeart/2008/layout/BendingPictureCaption"/>
    <dgm:cxn modelId="{96001FF3-7F4F-4A2F-9817-6010EFEE182E}" type="presParOf" srcId="{5825A8FC-AF3E-4FF6-A3D8-DC0C91BB0C75}" destId="{BA636C02-C97E-4A2F-B4E7-F3A888E77089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36AAA4A1-060A-472E-A574-AC04BF5545D4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E449BE6B-8E6C-4594-9FD6-7D05F5248526}">
      <dgm:prSet phldrT="[文字]" custT="1"/>
      <dgm:spPr>
        <a:solidFill>
          <a:srgbClr val="CCFF99"/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>
            <a:lnSpc>
              <a:spcPct val="50000"/>
            </a:lnSpc>
          </a:pPr>
          <a:r>
            <a:rPr lang="zh-TW" altLang="en-US" sz="2400" b="1" dirty="0">
              <a:solidFill>
                <a:srgbClr val="FF0000"/>
              </a:solidFill>
            </a:rPr>
            <a:t>人權教育</a:t>
          </a:r>
          <a:endParaRPr lang="en-US" altLang="zh-TW" sz="2400" b="1" dirty="0">
            <a:solidFill>
              <a:srgbClr val="FF0000"/>
            </a:solidFill>
          </a:endParaRPr>
        </a:p>
        <a:p>
          <a:pPr>
            <a:lnSpc>
              <a:spcPct val="50000"/>
            </a:lnSpc>
          </a:pPr>
          <a:r>
            <a:rPr lang="zh-TW" altLang="en-US" sz="1800" b="1" dirty="0">
              <a:solidFill>
                <a:schemeClr val="accent6">
                  <a:lumMod val="75000"/>
                </a:schemeClr>
              </a:solidFill>
            </a:rPr>
            <a:t>馬拉拉</a:t>
          </a:r>
          <a:endParaRPr lang="en-US" altLang="zh-TW" sz="1800" b="1" dirty="0">
            <a:solidFill>
              <a:schemeClr val="accent6">
                <a:lumMod val="75000"/>
              </a:schemeClr>
            </a:solidFill>
          </a:endParaRPr>
        </a:p>
        <a:p>
          <a:pPr>
            <a:lnSpc>
              <a:spcPct val="50000"/>
            </a:lnSpc>
          </a:pPr>
          <a:r>
            <a:rPr lang="zh-TW" altLang="en-US" sz="1800" b="1" dirty="0">
              <a:solidFill>
                <a:srgbClr val="000000"/>
              </a:solidFill>
            </a:rPr>
            <a:t> 勇敢力量</a:t>
          </a:r>
        </a:p>
      </dgm:t>
    </dgm:pt>
    <dgm:pt modelId="{47AD2855-DB9B-4C3D-9122-693E44E05D8C}" type="parTrans" cxnId="{B0D8A155-509B-4F32-A272-3E5432E4125F}">
      <dgm:prSet/>
      <dgm:spPr/>
      <dgm:t>
        <a:bodyPr/>
        <a:lstStyle/>
        <a:p>
          <a:endParaRPr lang="zh-TW" altLang="en-US" sz="2000" b="1"/>
        </a:p>
      </dgm:t>
    </dgm:pt>
    <dgm:pt modelId="{DBBBDCB6-2418-4EF1-895B-C103B8CE1AC0}" type="sibTrans" cxnId="{B0D8A155-509B-4F32-A272-3E5432E4125F}">
      <dgm:prSet/>
      <dgm:spPr/>
      <dgm:t>
        <a:bodyPr/>
        <a:lstStyle/>
        <a:p>
          <a:endParaRPr lang="zh-TW" altLang="en-US" sz="2000" b="1"/>
        </a:p>
      </dgm:t>
    </dgm:pt>
    <dgm:pt modelId="{99394F45-E8EE-47E6-AD79-6E98089C6DB6}">
      <dgm:prSet phldrT="[文字]" custT="1"/>
      <dgm:spPr>
        <a:solidFill>
          <a:srgbClr val="FFFFCC"/>
        </a:solidFill>
      </dgm:spPr>
      <dgm:t>
        <a:bodyPr/>
        <a:lstStyle/>
        <a:p>
          <a:r>
            <a:rPr lang="zh-TW" altLang="en-US" sz="2000" b="1" dirty="0">
              <a:solidFill>
                <a:srgbClr val="00B050"/>
              </a:solidFill>
            </a:rPr>
            <a:t>生涯</a:t>
          </a:r>
          <a:r>
            <a:rPr lang="zh-TW" altLang="en-US" sz="2000" b="1" dirty="0">
              <a:solidFill>
                <a:schemeClr val="tx1"/>
              </a:solidFill>
            </a:rPr>
            <a:t>教育</a:t>
          </a:r>
        </a:p>
      </dgm:t>
    </dgm:pt>
    <dgm:pt modelId="{11DBE4EB-E93A-4B7F-8778-9CDD325E8705}" type="parTrans" cxnId="{20A21FC4-2D56-43C6-A94D-E7EBBED5AA15}">
      <dgm:prSet/>
      <dgm:spPr/>
      <dgm:t>
        <a:bodyPr/>
        <a:lstStyle/>
        <a:p>
          <a:endParaRPr lang="zh-TW" altLang="en-US" sz="2000" b="1"/>
        </a:p>
      </dgm:t>
    </dgm:pt>
    <dgm:pt modelId="{08916D09-3A8D-4964-B83F-4AF7C2C0C8E4}" type="sibTrans" cxnId="{20A21FC4-2D56-43C6-A94D-E7EBBED5AA15}">
      <dgm:prSet/>
      <dgm:spPr/>
      <dgm:t>
        <a:bodyPr/>
        <a:lstStyle/>
        <a:p>
          <a:endParaRPr lang="zh-TW" altLang="en-US" sz="2000" b="1"/>
        </a:p>
      </dgm:t>
    </dgm:pt>
    <dgm:pt modelId="{5B439153-8EE0-4B1F-985E-8EDDF36CA84F}">
      <dgm:prSet phldrT="[文字]" custT="1"/>
      <dgm:spPr>
        <a:solidFill>
          <a:srgbClr val="FFFFCC"/>
        </a:solidFill>
      </dgm:spPr>
      <dgm:t>
        <a:bodyPr/>
        <a:lstStyle/>
        <a:p>
          <a:r>
            <a:rPr lang="zh-TW" altLang="en-US" sz="2000" b="1" dirty="0">
              <a:solidFill>
                <a:srgbClr val="00B050"/>
              </a:solidFill>
            </a:rPr>
            <a:t>多元</a:t>
          </a:r>
          <a:r>
            <a:rPr lang="zh-TW" altLang="en-US" sz="2000" b="1" dirty="0">
              <a:solidFill>
                <a:schemeClr val="tx1"/>
              </a:solidFill>
            </a:rPr>
            <a:t>文化</a:t>
          </a:r>
        </a:p>
      </dgm:t>
    </dgm:pt>
    <dgm:pt modelId="{ABF1C921-001A-4FAB-8621-0D1A61251484}" type="parTrans" cxnId="{20A26CCA-1378-44E5-8CCA-118D44EAC1EB}">
      <dgm:prSet/>
      <dgm:spPr/>
      <dgm:t>
        <a:bodyPr/>
        <a:lstStyle/>
        <a:p>
          <a:endParaRPr lang="zh-TW" altLang="en-US" sz="2000" b="1"/>
        </a:p>
      </dgm:t>
    </dgm:pt>
    <dgm:pt modelId="{585F64D0-6322-4760-9F86-6D133C0162B3}" type="sibTrans" cxnId="{20A26CCA-1378-44E5-8CCA-118D44EAC1EB}">
      <dgm:prSet/>
      <dgm:spPr/>
      <dgm:t>
        <a:bodyPr/>
        <a:lstStyle/>
        <a:p>
          <a:endParaRPr lang="zh-TW" altLang="en-US" sz="2000" b="1"/>
        </a:p>
      </dgm:t>
    </dgm:pt>
    <dgm:pt modelId="{A78CD473-0CFA-476E-8FD6-206BEAC07341}">
      <dgm:prSet phldrT="[文字]" custT="1"/>
      <dgm:spPr>
        <a:solidFill>
          <a:srgbClr val="FFFFCC"/>
        </a:solidFill>
      </dgm:spPr>
      <dgm:t>
        <a:bodyPr/>
        <a:lstStyle/>
        <a:p>
          <a:r>
            <a:rPr lang="zh-TW" altLang="en-US" sz="1800" b="1" dirty="0">
              <a:solidFill>
                <a:srgbClr val="00B050"/>
              </a:solidFill>
            </a:rPr>
            <a:t>性平</a:t>
          </a:r>
          <a:r>
            <a:rPr lang="zh-TW" altLang="en-US" sz="1800" b="1" dirty="0">
              <a:solidFill>
                <a:schemeClr val="tx1"/>
              </a:solidFill>
            </a:rPr>
            <a:t>教育</a:t>
          </a:r>
        </a:p>
      </dgm:t>
    </dgm:pt>
    <dgm:pt modelId="{04AA588C-1F12-40D2-B3F0-CA449D5BE6F4}" type="parTrans" cxnId="{63849B1D-B5B1-4A6B-A083-4AE94B08D405}">
      <dgm:prSet/>
      <dgm:spPr/>
      <dgm:t>
        <a:bodyPr/>
        <a:lstStyle/>
        <a:p>
          <a:endParaRPr lang="zh-TW" altLang="en-US" sz="2000" b="1"/>
        </a:p>
      </dgm:t>
    </dgm:pt>
    <dgm:pt modelId="{7B8C9AE3-9B66-4410-A492-8C53A3B7E937}" type="sibTrans" cxnId="{63849B1D-B5B1-4A6B-A083-4AE94B08D405}">
      <dgm:prSet/>
      <dgm:spPr/>
      <dgm:t>
        <a:bodyPr/>
        <a:lstStyle/>
        <a:p>
          <a:endParaRPr lang="zh-TW" altLang="en-US" sz="2000" b="1"/>
        </a:p>
      </dgm:t>
    </dgm:pt>
    <dgm:pt modelId="{A4F54053-1C0F-4CE7-A7EA-827BB2FA1DD0}">
      <dgm:prSet custT="1"/>
      <dgm:spPr>
        <a:solidFill>
          <a:srgbClr val="FFFFCC"/>
        </a:solidFill>
      </dgm:spPr>
      <dgm:t>
        <a:bodyPr/>
        <a:lstStyle/>
        <a:p>
          <a:r>
            <a:rPr lang="zh-TW" altLang="en-US" sz="1800" b="1" dirty="0">
              <a:solidFill>
                <a:srgbClr val="00B050"/>
              </a:solidFill>
            </a:rPr>
            <a:t>人權</a:t>
          </a:r>
          <a:r>
            <a:rPr lang="zh-TW" altLang="en-US" sz="1800" b="1" dirty="0">
              <a:solidFill>
                <a:schemeClr val="tx1"/>
              </a:solidFill>
            </a:rPr>
            <a:t>法治</a:t>
          </a:r>
        </a:p>
      </dgm:t>
    </dgm:pt>
    <dgm:pt modelId="{335E9BDA-3BA6-4C5B-8443-83BEA14E6830}" type="parTrans" cxnId="{AB65D8A9-5D58-4309-ACBA-4638813F63F6}">
      <dgm:prSet/>
      <dgm:spPr/>
      <dgm:t>
        <a:bodyPr/>
        <a:lstStyle/>
        <a:p>
          <a:endParaRPr lang="zh-TW" altLang="en-US" sz="2000" b="1"/>
        </a:p>
      </dgm:t>
    </dgm:pt>
    <dgm:pt modelId="{3C428498-7075-4C8B-B328-F9AC44BA0A73}" type="sibTrans" cxnId="{AB65D8A9-5D58-4309-ACBA-4638813F63F6}">
      <dgm:prSet/>
      <dgm:spPr/>
      <dgm:t>
        <a:bodyPr/>
        <a:lstStyle/>
        <a:p>
          <a:endParaRPr lang="zh-TW" altLang="en-US" sz="2000" b="1"/>
        </a:p>
      </dgm:t>
    </dgm:pt>
    <dgm:pt modelId="{03A6B821-2F95-4AE7-B25B-50535CFD3819}">
      <dgm:prSet custT="1"/>
      <dgm:spPr>
        <a:solidFill>
          <a:srgbClr val="FFFFCC"/>
        </a:solidFill>
      </dgm:spPr>
      <dgm:t>
        <a:bodyPr/>
        <a:lstStyle/>
        <a:p>
          <a:r>
            <a:rPr lang="zh-TW" altLang="en-US" sz="1800" b="1" dirty="0">
              <a:solidFill>
                <a:srgbClr val="00B050"/>
              </a:solidFill>
            </a:rPr>
            <a:t>家庭</a:t>
          </a:r>
          <a:r>
            <a:rPr lang="zh-TW" altLang="en-US" sz="1800" b="1" dirty="0">
              <a:solidFill>
                <a:schemeClr val="tx1"/>
              </a:solidFill>
            </a:rPr>
            <a:t>教育</a:t>
          </a:r>
        </a:p>
      </dgm:t>
    </dgm:pt>
    <dgm:pt modelId="{A24E25EC-C1B1-4376-A58F-6474BA37CBF2}" type="parTrans" cxnId="{8C1EA63A-5E1A-4136-875E-C5B4A274684F}">
      <dgm:prSet/>
      <dgm:spPr/>
      <dgm:t>
        <a:bodyPr/>
        <a:lstStyle/>
        <a:p>
          <a:endParaRPr lang="zh-TW" altLang="en-US" sz="2000" b="1"/>
        </a:p>
      </dgm:t>
    </dgm:pt>
    <dgm:pt modelId="{8666BF71-7A67-4886-8977-B36D1A4D2EA2}" type="sibTrans" cxnId="{8C1EA63A-5E1A-4136-875E-C5B4A274684F}">
      <dgm:prSet/>
      <dgm:spPr/>
      <dgm:t>
        <a:bodyPr/>
        <a:lstStyle/>
        <a:p>
          <a:endParaRPr lang="zh-TW" altLang="en-US" sz="2000" b="1"/>
        </a:p>
      </dgm:t>
    </dgm:pt>
    <dgm:pt modelId="{1F5098FE-B29B-43B9-B92F-2507FEE0ADE1}">
      <dgm:prSet custT="1"/>
      <dgm:spPr>
        <a:solidFill>
          <a:srgbClr val="FFFFCC"/>
        </a:solidFill>
      </dgm:spPr>
      <dgm:t>
        <a:bodyPr/>
        <a:lstStyle/>
        <a:p>
          <a:r>
            <a:rPr lang="zh-TW" altLang="en-US" sz="1800" b="1" dirty="0">
              <a:solidFill>
                <a:srgbClr val="00B050"/>
              </a:solidFill>
            </a:rPr>
            <a:t>健康</a:t>
          </a:r>
          <a:r>
            <a:rPr lang="zh-TW" altLang="en-US" sz="1800" b="1" dirty="0">
              <a:solidFill>
                <a:schemeClr val="tx1"/>
              </a:solidFill>
            </a:rPr>
            <a:t>促進</a:t>
          </a:r>
        </a:p>
      </dgm:t>
    </dgm:pt>
    <dgm:pt modelId="{D380FB88-8A81-4D27-BF84-B1FB288771A5}" type="parTrans" cxnId="{079995D5-D700-4B2D-AB80-C567F3448411}">
      <dgm:prSet/>
      <dgm:spPr/>
      <dgm:t>
        <a:bodyPr/>
        <a:lstStyle/>
        <a:p>
          <a:endParaRPr lang="zh-TW" altLang="en-US" sz="2000" b="1"/>
        </a:p>
      </dgm:t>
    </dgm:pt>
    <dgm:pt modelId="{592CE609-1ABB-47D2-AA1B-E28311A30005}" type="sibTrans" cxnId="{079995D5-D700-4B2D-AB80-C567F3448411}">
      <dgm:prSet/>
      <dgm:spPr/>
      <dgm:t>
        <a:bodyPr/>
        <a:lstStyle/>
        <a:p>
          <a:endParaRPr lang="zh-TW" altLang="en-US" sz="2000" b="1"/>
        </a:p>
      </dgm:t>
    </dgm:pt>
    <dgm:pt modelId="{600CB592-F96F-4DAD-98E4-E9E9EF0B475F}">
      <dgm:prSet custT="1"/>
      <dgm:spPr>
        <a:solidFill>
          <a:srgbClr val="FFFFCC"/>
        </a:solidFill>
      </dgm:spPr>
      <dgm:t>
        <a:bodyPr/>
        <a:lstStyle/>
        <a:p>
          <a:r>
            <a:rPr lang="zh-TW" altLang="en-US" sz="1800" b="1" dirty="0">
              <a:solidFill>
                <a:srgbClr val="00B050"/>
              </a:solidFill>
            </a:rPr>
            <a:t>交通</a:t>
          </a:r>
          <a:r>
            <a:rPr lang="zh-TW" altLang="en-US" sz="1800" b="1" dirty="0">
              <a:solidFill>
                <a:schemeClr val="tx1"/>
              </a:solidFill>
            </a:rPr>
            <a:t>安全</a:t>
          </a:r>
        </a:p>
      </dgm:t>
    </dgm:pt>
    <dgm:pt modelId="{C207D3C9-F9A0-48CD-B9C7-8BC1CF9D223E}" type="parTrans" cxnId="{7FD175A6-A5CB-42D3-B90D-0FE3B1FC0BC1}">
      <dgm:prSet/>
      <dgm:spPr/>
      <dgm:t>
        <a:bodyPr/>
        <a:lstStyle/>
        <a:p>
          <a:endParaRPr lang="zh-TW" altLang="en-US" sz="2000" b="1"/>
        </a:p>
      </dgm:t>
    </dgm:pt>
    <dgm:pt modelId="{5185E129-59BE-4C1B-BCA2-B9EA3A66F494}" type="sibTrans" cxnId="{7FD175A6-A5CB-42D3-B90D-0FE3B1FC0BC1}">
      <dgm:prSet/>
      <dgm:spPr/>
      <dgm:t>
        <a:bodyPr/>
        <a:lstStyle/>
        <a:p>
          <a:endParaRPr lang="zh-TW" altLang="en-US" sz="2000" b="1"/>
        </a:p>
      </dgm:t>
    </dgm:pt>
    <dgm:pt modelId="{F55BA47A-2F51-44A9-9F3C-0788B111B951}">
      <dgm:prSet phldrT="[文字]" custT="1"/>
      <dgm:spPr>
        <a:solidFill>
          <a:srgbClr val="FFFFCC"/>
        </a:solidFill>
      </dgm:spPr>
      <dgm:t>
        <a:bodyPr/>
        <a:lstStyle/>
        <a:p>
          <a:r>
            <a:rPr lang="zh-TW" altLang="en-US" sz="2000" b="1" dirty="0">
              <a:solidFill>
                <a:srgbClr val="00B050"/>
              </a:solidFill>
            </a:rPr>
            <a:t>生命</a:t>
          </a:r>
          <a:r>
            <a:rPr lang="zh-TW" altLang="en-US" sz="2000" b="1" dirty="0">
              <a:solidFill>
                <a:srgbClr val="000000"/>
              </a:solidFill>
            </a:rPr>
            <a:t>教育</a:t>
          </a:r>
        </a:p>
      </dgm:t>
    </dgm:pt>
    <dgm:pt modelId="{CB41CDDB-A1CF-4F98-852E-1E12601F0442}" type="parTrans" cxnId="{82D1E8D1-CDD9-4117-8DDD-0141B80FAC8E}">
      <dgm:prSet/>
      <dgm:spPr/>
      <dgm:t>
        <a:bodyPr/>
        <a:lstStyle/>
        <a:p>
          <a:endParaRPr lang="zh-TW" altLang="en-US"/>
        </a:p>
      </dgm:t>
    </dgm:pt>
    <dgm:pt modelId="{059983A9-2D61-46F4-8B1A-395DA11EC28D}" type="sibTrans" cxnId="{82D1E8D1-CDD9-4117-8DDD-0141B80FAC8E}">
      <dgm:prSet/>
      <dgm:spPr/>
      <dgm:t>
        <a:bodyPr/>
        <a:lstStyle/>
        <a:p>
          <a:endParaRPr lang="zh-TW" altLang="en-US"/>
        </a:p>
      </dgm:t>
    </dgm:pt>
    <dgm:pt modelId="{E040F0C0-57AD-4CB3-A3E4-58FBE58DFC81}">
      <dgm:prSet phldrT="[文字]" custT="1"/>
      <dgm:spPr>
        <a:solidFill>
          <a:srgbClr val="FFFFCC"/>
        </a:solidFill>
      </dgm:spPr>
      <dgm:t>
        <a:bodyPr/>
        <a:lstStyle/>
        <a:p>
          <a:r>
            <a:rPr lang="zh-TW" altLang="en-US" sz="2000" b="1" dirty="0">
              <a:solidFill>
                <a:srgbClr val="00B050"/>
              </a:solidFill>
            </a:rPr>
            <a:t>環境</a:t>
          </a:r>
          <a:r>
            <a:rPr lang="zh-TW" altLang="en-US" sz="2000" b="1" dirty="0">
              <a:solidFill>
                <a:schemeClr val="tx1"/>
              </a:solidFill>
            </a:rPr>
            <a:t>教育</a:t>
          </a:r>
        </a:p>
      </dgm:t>
    </dgm:pt>
    <dgm:pt modelId="{A8106FB0-56FD-4128-9773-1318A4F58C11}" type="sibTrans" cxnId="{CFACFBAC-5D96-484F-81F5-D6EDE699CC73}">
      <dgm:prSet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endParaRPr lang="zh-TW" altLang="en-US" sz="2000" b="1"/>
        </a:p>
      </dgm:t>
    </dgm:pt>
    <dgm:pt modelId="{4A65912C-E990-4987-B2B0-85FEA4DC6238}" type="parTrans" cxnId="{CFACFBAC-5D96-484F-81F5-D6EDE699CC73}">
      <dgm:prSet/>
      <dgm:spPr/>
      <dgm:t>
        <a:bodyPr/>
        <a:lstStyle/>
        <a:p>
          <a:endParaRPr lang="zh-TW" altLang="en-US" sz="2000" b="1"/>
        </a:p>
      </dgm:t>
    </dgm:pt>
    <dgm:pt modelId="{174AC010-9BB7-4FF5-B21C-CCFBB6E67C8D}" type="pres">
      <dgm:prSet presAssocID="{36AAA4A1-060A-472E-A574-AC04BF5545D4}" presName="Name0" presStyleCnt="0">
        <dgm:presLayoutVars>
          <dgm:dir/>
          <dgm:resizeHandles val="exact"/>
        </dgm:presLayoutVars>
      </dgm:prSet>
      <dgm:spPr/>
    </dgm:pt>
    <dgm:pt modelId="{B4D800CE-0BEB-48ED-B5FE-3797B156AB94}" type="pres">
      <dgm:prSet presAssocID="{36AAA4A1-060A-472E-A574-AC04BF5545D4}" presName="cycle" presStyleCnt="0"/>
      <dgm:spPr/>
    </dgm:pt>
    <dgm:pt modelId="{1B0DD5DB-0FAD-43A9-A04F-75699AEF265E}" type="pres">
      <dgm:prSet presAssocID="{E040F0C0-57AD-4CB3-A3E4-58FBE58DFC81}" presName="nodeFirstNode" presStyleLbl="node1" presStyleIdx="0" presStyleCnt="10" custScaleX="110473" custScaleY="105369" custRadScaleRad="104457" custRadScaleInc="-2920">
        <dgm:presLayoutVars>
          <dgm:bulletEnabled val="1"/>
        </dgm:presLayoutVars>
      </dgm:prSet>
      <dgm:spPr/>
    </dgm:pt>
    <dgm:pt modelId="{9331B362-42D5-43FD-8844-A9B3CDC8D4FD}" type="pres">
      <dgm:prSet presAssocID="{A8106FB0-56FD-4128-9773-1318A4F58C11}" presName="sibTransFirstNode" presStyleLbl="bgShp" presStyleIdx="0" presStyleCnt="1"/>
      <dgm:spPr/>
    </dgm:pt>
    <dgm:pt modelId="{044AFC51-F914-42FB-AE2E-AE23A3655529}" type="pres">
      <dgm:prSet presAssocID="{1F5098FE-B29B-43B9-B92F-2507FEE0ADE1}" presName="nodeFollowingNodes" presStyleLbl="node1" presStyleIdx="1" presStyleCnt="10" custScaleX="99504" custScaleY="78134" custRadScaleRad="107872" custRadScaleInc="32530">
        <dgm:presLayoutVars>
          <dgm:bulletEnabled val="1"/>
        </dgm:presLayoutVars>
      </dgm:prSet>
      <dgm:spPr/>
    </dgm:pt>
    <dgm:pt modelId="{968CC513-E374-4F36-834C-1654E8ADF8C6}" type="pres">
      <dgm:prSet presAssocID="{600CB592-F96F-4DAD-98E4-E9E9EF0B475F}" presName="nodeFollowingNodes" presStyleLbl="node1" presStyleIdx="2" presStyleCnt="10" custScaleX="113604" custScaleY="93168" custRadScaleRad="98470" custRadScaleInc="7542">
        <dgm:presLayoutVars>
          <dgm:bulletEnabled val="1"/>
        </dgm:presLayoutVars>
      </dgm:prSet>
      <dgm:spPr/>
    </dgm:pt>
    <dgm:pt modelId="{FE648D0E-FA84-4B6C-A670-2B7BCD6B89E0}" type="pres">
      <dgm:prSet presAssocID="{A4F54053-1C0F-4CE7-A7EA-827BB2FA1DD0}" presName="nodeFollowingNodes" presStyleLbl="node1" presStyleIdx="3" presStyleCnt="10" custScaleX="102360" custScaleY="73122" custRadScaleRad="98865" custRadScaleInc="-8529">
        <dgm:presLayoutVars>
          <dgm:bulletEnabled val="1"/>
        </dgm:presLayoutVars>
      </dgm:prSet>
      <dgm:spPr/>
    </dgm:pt>
    <dgm:pt modelId="{9B050874-2660-4836-9C28-A7C3089667D9}" type="pres">
      <dgm:prSet presAssocID="{03A6B821-2F95-4AE7-B25B-50535CFD3819}" presName="nodeFollowingNodes" presStyleLbl="node1" presStyleIdx="4" presStyleCnt="10" custScaleX="94286" custScaleY="59594" custRadScaleRad="105057" custRadScaleInc="-30638">
        <dgm:presLayoutVars>
          <dgm:bulletEnabled val="1"/>
        </dgm:presLayoutVars>
      </dgm:prSet>
      <dgm:spPr/>
    </dgm:pt>
    <dgm:pt modelId="{BDEA45D0-39E4-4F62-BE89-50EB6B43A2B0}" type="pres">
      <dgm:prSet presAssocID="{E449BE6B-8E6C-4594-9FD6-7D05F5248526}" presName="nodeFollowingNodes" presStyleLbl="node1" presStyleIdx="5" presStyleCnt="10" custScaleX="136082" custScaleY="227611" custRadScaleRad="90403" custRadScaleInc="-12062">
        <dgm:presLayoutVars>
          <dgm:bulletEnabled val="1"/>
        </dgm:presLayoutVars>
      </dgm:prSet>
      <dgm:spPr/>
    </dgm:pt>
    <dgm:pt modelId="{5BFE4CDA-9E27-448F-BBA5-572FAB515BDA}" type="pres">
      <dgm:prSet presAssocID="{99394F45-E8EE-47E6-AD79-6E98089C6DB6}" presName="nodeFollowingNodes" presStyleLbl="node1" presStyleIdx="6" presStyleCnt="10" custScaleX="119915" custScaleY="71590" custRadScaleRad="101148" custRadScaleInc="14117">
        <dgm:presLayoutVars>
          <dgm:bulletEnabled val="1"/>
        </dgm:presLayoutVars>
      </dgm:prSet>
      <dgm:spPr/>
    </dgm:pt>
    <dgm:pt modelId="{605C17BD-8A09-4A21-AAE9-C78412638E76}" type="pres">
      <dgm:prSet presAssocID="{5B439153-8EE0-4B1F-985E-8EDDF36CA84F}" presName="nodeFollowingNodes" presStyleLbl="node1" presStyleIdx="7" presStyleCnt="10" custScaleX="116701" custScaleY="72269" custRadScaleRad="100694" custRadScaleInc="-7159">
        <dgm:presLayoutVars>
          <dgm:bulletEnabled val="1"/>
        </dgm:presLayoutVars>
      </dgm:prSet>
      <dgm:spPr/>
    </dgm:pt>
    <dgm:pt modelId="{71F41987-50E8-41CE-B9A7-6441333C011A}" type="pres">
      <dgm:prSet presAssocID="{A78CD473-0CFA-476E-8FD6-206BEAC07341}" presName="nodeFollowingNodes" presStyleLbl="node1" presStyleIdx="8" presStyleCnt="10" custScaleX="96537" custScaleY="79692" custRadScaleRad="102149" custRadScaleInc="-31201">
        <dgm:presLayoutVars>
          <dgm:bulletEnabled val="1"/>
        </dgm:presLayoutVars>
      </dgm:prSet>
      <dgm:spPr/>
    </dgm:pt>
    <dgm:pt modelId="{E0B6AE39-462D-47E1-93E7-0AE505CBE1C1}" type="pres">
      <dgm:prSet presAssocID="{F55BA47A-2F51-44A9-9F3C-0788B111B951}" presName="nodeFollowingNodes" presStyleLbl="node1" presStyleIdx="9" presStyleCnt="10" custScaleX="123818" custScaleY="71590" custRadScaleRad="111605" custRadScaleInc="-51132">
        <dgm:presLayoutVars>
          <dgm:bulletEnabled val="1"/>
        </dgm:presLayoutVars>
      </dgm:prSet>
      <dgm:spPr/>
    </dgm:pt>
  </dgm:ptLst>
  <dgm:cxnLst>
    <dgm:cxn modelId="{17770D06-027C-4604-B55A-C773C2AABBEB}" type="presOf" srcId="{A8106FB0-56FD-4128-9773-1318A4F58C11}" destId="{9331B362-42D5-43FD-8844-A9B3CDC8D4FD}" srcOrd="0" destOrd="0" presId="urn:microsoft.com/office/officeart/2005/8/layout/cycle3"/>
    <dgm:cxn modelId="{DED9950D-CE47-4EFD-A88A-1DD5C938241D}" type="presOf" srcId="{F55BA47A-2F51-44A9-9F3C-0788B111B951}" destId="{E0B6AE39-462D-47E1-93E7-0AE505CBE1C1}" srcOrd="0" destOrd="0" presId="urn:microsoft.com/office/officeart/2005/8/layout/cycle3"/>
    <dgm:cxn modelId="{63849B1D-B5B1-4A6B-A083-4AE94B08D405}" srcId="{36AAA4A1-060A-472E-A574-AC04BF5545D4}" destId="{A78CD473-0CFA-476E-8FD6-206BEAC07341}" srcOrd="8" destOrd="0" parTransId="{04AA588C-1F12-40D2-B3F0-CA449D5BE6F4}" sibTransId="{7B8C9AE3-9B66-4410-A492-8C53A3B7E937}"/>
    <dgm:cxn modelId="{05B3722A-392B-4932-9324-7836D6CD2F2C}" type="presOf" srcId="{1F5098FE-B29B-43B9-B92F-2507FEE0ADE1}" destId="{044AFC51-F914-42FB-AE2E-AE23A3655529}" srcOrd="0" destOrd="0" presId="urn:microsoft.com/office/officeart/2005/8/layout/cycle3"/>
    <dgm:cxn modelId="{8C1EA63A-5E1A-4136-875E-C5B4A274684F}" srcId="{36AAA4A1-060A-472E-A574-AC04BF5545D4}" destId="{03A6B821-2F95-4AE7-B25B-50535CFD3819}" srcOrd="4" destOrd="0" parTransId="{A24E25EC-C1B1-4376-A58F-6474BA37CBF2}" sibTransId="{8666BF71-7A67-4886-8977-B36D1A4D2EA2}"/>
    <dgm:cxn modelId="{CC291166-C7FB-49DC-BEF5-7F48F35347EB}" type="presOf" srcId="{5B439153-8EE0-4B1F-985E-8EDDF36CA84F}" destId="{605C17BD-8A09-4A21-AAE9-C78412638E76}" srcOrd="0" destOrd="0" presId="urn:microsoft.com/office/officeart/2005/8/layout/cycle3"/>
    <dgm:cxn modelId="{4450834B-DF3E-4CA3-8930-AE680728D96C}" type="presOf" srcId="{99394F45-E8EE-47E6-AD79-6E98089C6DB6}" destId="{5BFE4CDA-9E27-448F-BBA5-572FAB515BDA}" srcOrd="0" destOrd="0" presId="urn:microsoft.com/office/officeart/2005/8/layout/cycle3"/>
    <dgm:cxn modelId="{79F4214C-4C0C-42D7-8D0A-E0256EAF2B6D}" type="presOf" srcId="{600CB592-F96F-4DAD-98E4-E9E9EF0B475F}" destId="{968CC513-E374-4F36-834C-1654E8ADF8C6}" srcOrd="0" destOrd="0" presId="urn:microsoft.com/office/officeart/2005/8/layout/cycle3"/>
    <dgm:cxn modelId="{323E336C-BF8A-4650-A91C-9188F3A7C748}" type="presOf" srcId="{E040F0C0-57AD-4CB3-A3E4-58FBE58DFC81}" destId="{1B0DD5DB-0FAD-43A9-A04F-75699AEF265E}" srcOrd="0" destOrd="0" presId="urn:microsoft.com/office/officeart/2005/8/layout/cycle3"/>
    <dgm:cxn modelId="{B0D8A155-509B-4F32-A272-3E5432E4125F}" srcId="{36AAA4A1-060A-472E-A574-AC04BF5545D4}" destId="{E449BE6B-8E6C-4594-9FD6-7D05F5248526}" srcOrd="5" destOrd="0" parTransId="{47AD2855-DB9B-4C3D-9122-693E44E05D8C}" sibTransId="{DBBBDCB6-2418-4EF1-895B-C103B8CE1AC0}"/>
    <dgm:cxn modelId="{E944A855-9B5B-4387-B3E2-696C1C3FE20B}" type="presOf" srcId="{36AAA4A1-060A-472E-A574-AC04BF5545D4}" destId="{174AC010-9BB7-4FF5-B21C-CCFBB6E67C8D}" srcOrd="0" destOrd="0" presId="urn:microsoft.com/office/officeart/2005/8/layout/cycle3"/>
    <dgm:cxn modelId="{7FD175A6-A5CB-42D3-B90D-0FE3B1FC0BC1}" srcId="{36AAA4A1-060A-472E-A574-AC04BF5545D4}" destId="{600CB592-F96F-4DAD-98E4-E9E9EF0B475F}" srcOrd="2" destOrd="0" parTransId="{C207D3C9-F9A0-48CD-B9C7-8BC1CF9D223E}" sibTransId="{5185E129-59BE-4C1B-BCA2-B9EA3A66F494}"/>
    <dgm:cxn modelId="{AB65D8A9-5D58-4309-ACBA-4638813F63F6}" srcId="{36AAA4A1-060A-472E-A574-AC04BF5545D4}" destId="{A4F54053-1C0F-4CE7-A7EA-827BB2FA1DD0}" srcOrd="3" destOrd="0" parTransId="{335E9BDA-3BA6-4C5B-8443-83BEA14E6830}" sibTransId="{3C428498-7075-4C8B-B328-F9AC44BA0A73}"/>
    <dgm:cxn modelId="{CFACFBAC-5D96-484F-81F5-D6EDE699CC73}" srcId="{36AAA4A1-060A-472E-A574-AC04BF5545D4}" destId="{E040F0C0-57AD-4CB3-A3E4-58FBE58DFC81}" srcOrd="0" destOrd="0" parTransId="{4A65912C-E990-4987-B2B0-85FEA4DC6238}" sibTransId="{A8106FB0-56FD-4128-9773-1318A4F58C11}"/>
    <dgm:cxn modelId="{20A21FC4-2D56-43C6-A94D-E7EBBED5AA15}" srcId="{36AAA4A1-060A-472E-A574-AC04BF5545D4}" destId="{99394F45-E8EE-47E6-AD79-6E98089C6DB6}" srcOrd="6" destOrd="0" parTransId="{11DBE4EB-E93A-4B7F-8778-9CDD325E8705}" sibTransId="{08916D09-3A8D-4964-B83F-4AF7C2C0C8E4}"/>
    <dgm:cxn modelId="{20A26CCA-1378-44E5-8CCA-118D44EAC1EB}" srcId="{36AAA4A1-060A-472E-A574-AC04BF5545D4}" destId="{5B439153-8EE0-4B1F-985E-8EDDF36CA84F}" srcOrd="7" destOrd="0" parTransId="{ABF1C921-001A-4FAB-8621-0D1A61251484}" sibTransId="{585F64D0-6322-4760-9F86-6D133C0162B3}"/>
    <dgm:cxn modelId="{82D1E8D1-CDD9-4117-8DDD-0141B80FAC8E}" srcId="{36AAA4A1-060A-472E-A574-AC04BF5545D4}" destId="{F55BA47A-2F51-44A9-9F3C-0788B111B951}" srcOrd="9" destOrd="0" parTransId="{CB41CDDB-A1CF-4F98-852E-1E12601F0442}" sibTransId="{059983A9-2D61-46F4-8B1A-395DA11EC28D}"/>
    <dgm:cxn modelId="{079995D5-D700-4B2D-AB80-C567F3448411}" srcId="{36AAA4A1-060A-472E-A574-AC04BF5545D4}" destId="{1F5098FE-B29B-43B9-B92F-2507FEE0ADE1}" srcOrd="1" destOrd="0" parTransId="{D380FB88-8A81-4D27-BF84-B1FB288771A5}" sibTransId="{592CE609-1ABB-47D2-AA1B-E28311A30005}"/>
    <dgm:cxn modelId="{7E0131D8-9423-4089-B777-93908C871974}" type="presOf" srcId="{E449BE6B-8E6C-4594-9FD6-7D05F5248526}" destId="{BDEA45D0-39E4-4F62-BE89-50EB6B43A2B0}" srcOrd="0" destOrd="0" presId="urn:microsoft.com/office/officeart/2005/8/layout/cycle3"/>
    <dgm:cxn modelId="{8B36A9F5-F871-40B6-B1B6-2B5485341244}" type="presOf" srcId="{A4F54053-1C0F-4CE7-A7EA-827BB2FA1DD0}" destId="{FE648D0E-FA84-4B6C-A670-2B7BCD6B89E0}" srcOrd="0" destOrd="0" presId="urn:microsoft.com/office/officeart/2005/8/layout/cycle3"/>
    <dgm:cxn modelId="{124165FC-5CB7-4776-991F-44A8B090DC24}" type="presOf" srcId="{A78CD473-0CFA-476E-8FD6-206BEAC07341}" destId="{71F41987-50E8-41CE-B9A7-6441333C011A}" srcOrd="0" destOrd="0" presId="urn:microsoft.com/office/officeart/2005/8/layout/cycle3"/>
    <dgm:cxn modelId="{096D8FFE-4AE2-40C3-B044-94F4375F217B}" type="presOf" srcId="{03A6B821-2F95-4AE7-B25B-50535CFD3819}" destId="{9B050874-2660-4836-9C28-A7C3089667D9}" srcOrd="0" destOrd="0" presId="urn:microsoft.com/office/officeart/2005/8/layout/cycle3"/>
    <dgm:cxn modelId="{F24C3893-7416-4CA8-8223-5BA643A93B98}" type="presParOf" srcId="{174AC010-9BB7-4FF5-B21C-CCFBB6E67C8D}" destId="{B4D800CE-0BEB-48ED-B5FE-3797B156AB94}" srcOrd="0" destOrd="0" presId="urn:microsoft.com/office/officeart/2005/8/layout/cycle3"/>
    <dgm:cxn modelId="{4D0C5814-691F-4D09-BE43-52F9763266C6}" type="presParOf" srcId="{B4D800CE-0BEB-48ED-B5FE-3797B156AB94}" destId="{1B0DD5DB-0FAD-43A9-A04F-75699AEF265E}" srcOrd="0" destOrd="0" presId="urn:microsoft.com/office/officeart/2005/8/layout/cycle3"/>
    <dgm:cxn modelId="{09D62F70-DDF6-4A26-A174-4EDF6E895FB2}" type="presParOf" srcId="{B4D800CE-0BEB-48ED-B5FE-3797B156AB94}" destId="{9331B362-42D5-43FD-8844-A9B3CDC8D4FD}" srcOrd="1" destOrd="0" presId="urn:microsoft.com/office/officeart/2005/8/layout/cycle3"/>
    <dgm:cxn modelId="{A3881484-941B-46C0-B5CD-4D60F9061784}" type="presParOf" srcId="{B4D800CE-0BEB-48ED-B5FE-3797B156AB94}" destId="{044AFC51-F914-42FB-AE2E-AE23A3655529}" srcOrd="2" destOrd="0" presId="urn:microsoft.com/office/officeart/2005/8/layout/cycle3"/>
    <dgm:cxn modelId="{55039178-0813-4E39-8BA0-0372B897BB83}" type="presParOf" srcId="{B4D800CE-0BEB-48ED-B5FE-3797B156AB94}" destId="{968CC513-E374-4F36-834C-1654E8ADF8C6}" srcOrd="3" destOrd="0" presId="urn:microsoft.com/office/officeart/2005/8/layout/cycle3"/>
    <dgm:cxn modelId="{31CFF1AE-DE91-4FC0-93DA-D800242A1C4B}" type="presParOf" srcId="{B4D800CE-0BEB-48ED-B5FE-3797B156AB94}" destId="{FE648D0E-FA84-4B6C-A670-2B7BCD6B89E0}" srcOrd="4" destOrd="0" presId="urn:microsoft.com/office/officeart/2005/8/layout/cycle3"/>
    <dgm:cxn modelId="{963258CD-9605-4FB5-8CA0-EE916CD0E175}" type="presParOf" srcId="{B4D800CE-0BEB-48ED-B5FE-3797B156AB94}" destId="{9B050874-2660-4836-9C28-A7C3089667D9}" srcOrd="5" destOrd="0" presId="urn:microsoft.com/office/officeart/2005/8/layout/cycle3"/>
    <dgm:cxn modelId="{42EBD0DE-153B-46D7-8357-0951E6CD4615}" type="presParOf" srcId="{B4D800CE-0BEB-48ED-B5FE-3797B156AB94}" destId="{BDEA45D0-39E4-4F62-BE89-50EB6B43A2B0}" srcOrd="6" destOrd="0" presId="urn:microsoft.com/office/officeart/2005/8/layout/cycle3"/>
    <dgm:cxn modelId="{BE6C3574-85F9-483E-A477-65AADA4FDE92}" type="presParOf" srcId="{B4D800CE-0BEB-48ED-B5FE-3797B156AB94}" destId="{5BFE4CDA-9E27-448F-BBA5-572FAB515BDA}" srcOrd="7" destOrd="0" presId="urn:microsoft.com/office/officeart/2005/8/layout/cycle3"/>
    <dgm:cxn modelId="{45C57270-7A0A-4765-9962-A1C78592D40B}" type="presParOf" srcId="{B4D800CE-0BEB-48ED-B5FE-3797B156AB94}" destId="{605C17BD-8A09-4A21-AAE9-C78412638E76}" srcOrd="8" destOrd="0" presId="urn:microsoft.com/office/officeart/2005/8/layout/cycle3"/>
    <dgm:cxn modelId="{7F7DCFF1-A42C-446C-BFDB-EB0745634E5A}" type="presParOf" srcId="{B4D800CE-0BEB-48ED-B5FE-3797B156AB94}" destId="{71F41987-50E8-41CE-B9A7-6441333C011A}" srcOrd="9" destOrd="0" presId="urn:microsoft.com/office/officeart/2005/8/layout/cycle3"/>
    <dgm:cxn modelId="{A4E73A58-2B9B-4BE3-AF96-193653686982}" type="presParOf" srcId="{B4D800CE-0BEB-48ED-B5FE-3797B156AB94}" destId="{E0B6AE39-462D-47E1-93E7-0AE505CBE1C1}" srcOrd="10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BB6AAD5-BB22-443A-B98E-11707CBE16C9}" type="doc">
      <dgm:prSet loTypeId="urn:microsoft.com/office/officeart/2005/8/layout/hProcess4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62F3A35F-EA2B-462C-89DA-224952DBD84B}">
      <dgm:prSet phldrT="[Text]" custT="1"/>
      <dgm:spPr>
        <a:ln>
          <a:noFill/>
        </a:ln>
      </dgm:spPr>
      <dgm:t>
        <a:bodyPr/>
        <a:lstStyle/>
        <a:p>
          <a:pPr>
            <a:lnSpc>
              <a:spcPts val="1900"/>
            </a:lnSpc>
            <a:spcAft>
              <a:spcPts val="0"/>
            </a:spcAft>
          </a:pPr>
          <a:r>
            <a:rPr lang="zh-TW" altLang="en-US" sz="1800" b="1" dirty="0">
              <a:solidFill>
                <a:srgbClr val="000000"/>
              </a:solidFill>
            </a:rPr>
            <a:t>課程</a:t>
          </a:r>
          <a:endParaRPr lang="en-US" altLang="zh-TW" sz="1800" b="1" dirty="0">
            <a:solidFill>
              <a:srgbClr val="000000"/>
            </a:solidFill>
          </a:endParaRPr>
        </a:p>
        <a:p>
          <a:pPr>
            <a:lnSpc>
              <a:spcPts val="1900"/>
            </a:lnSpc>
            <a:spcAft>
              <a:spcPts val="0"/>
            </a:spcAft>
          </a:pPr>
          <a:r>
            <a:rPr lang="zh-TW" altLang="en-US" sz="1800" b="1" dirty="0">
              <a:solidFill>
                <a:srgbClr val="000000"/>
              </a:solidFill>
            </a:rPr>
            <a:t>教學</a:t>
          </a:r>
          <a:endParaRPr lang="en-US" sz="1800" b="1" dirty="0">
            <a:solidFill>
              <a:srgbClr val="000000"/>
            </a:solidFill>
          </a:endParaRPr>
        </a:p>
      </dgm:t>
    </dgm:pt>
    <dgm:pt modelId="{68C8E73F-A05A-4DC8-914A-C484D8568F55}" type="parTrans" cxnId="{78D5CF50-3633-4A11-9FE0-D306D94A091D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2A631F8-73E8-4437-A632-1DA4C96C2081}" type="sibTrans" cxnId="{78D5CF50-3633-4A11-9FE0-D306D94A091D}">
      <dgm:prSet/>
      <dgm:spPr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37FDA6AE-027B-4120-90CE-09301A415796}">
      <dgm:prSet phldrT="[Text]" custT="1"/>
      <dgm:spPr>
        <a:solidFill>
          <a:srgbClr val="FFC000"/>
        </a:solidFill>
        <a:ln>
          <a:noFill/>
        </a:ln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zh-TW" altLang="en-US" sz="1800" b="1" dirty="0">
              <a:solidFill>
                <a:srgbClr val="000000"/>
              </a:solidFill>
            </a:rPr>
            <a:t>班級</a:t>
          </a:r>
          <a:endParaRPr lang="en-US" altLang="zh-TW" sz="1800" b="1" dirty="0">
            <a:solidFill>
              <a:srgbClr val="000000"/>
            </a:solidFill>
          </a:endParaRPr>
        </a:p>
        <a:p>
          <a:pPr>
            <a:lnSpc>
              <a:spcPts val="2000"/>
            </a:lnSpc>
            <a:spcAft>
              <a:spcPts val="0"/>
            </a:spcAft>
          </a:pPr>
          <a:r>
            <a:rPr lang="zh-TW" altLang="en-US" sz="1800" b="1" dirty="0">
              <a:solidFill>
                <a:srgbClr val="000000"/>
              </a:solidFill>
            </a:rPr>
            <a:t>推動</a:t>
          </a:r>
          <a:endParaRPr lang="en-US" sz="1800" b="1" dirty="0">
            <a:solidFill>
              <a:srgbClr val="000000"/>
            </a:solidFill>
          </a:endParaRPr>
        </a:p>
      </dgm:t>
    </dgm:pt>
    <dgm:pt modelId="{F547554B-51EF-4D52-BD83-B530786A53F6}" type="parTrans" cxnId="{97371629-EAFB-49C5-8D4C-1C2CC8EF98DA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ACFA7FC-124D-47F0-AAB7-D837F03A13D6}" type="sibTrans" cxnId="{97371629-EAFB-49C5-8D4C-1C2CC8EF98DA}">
      <dgm:prSet/>
      <dgm:spPr>
        <a:solidFill>
          <a:srgbClr val="FFC000"/>
        </a:solidFill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C92A023-B595-4B7E-9FD1-86305B47363F}">
      <dgm:prSet phldrT="[Text]" custT="1"/>
      <dgm:spPr>
        <a:solidFill>
          <a:srgbClr val="FF0000"/>
        </a:solidFill>
        <a:ln>
          <a:noFill/>
        </a:ln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zh-TW" alt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閱推</a:t>
          </a:r>
          <a:endParaRPr lang="en-US" altLang="zh-TW" sz="1800" b="1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ts val="2000"/>
            </a:lnSpc>
            <a:spcAft>
              <a:spcPts val="0"/>
            </a:spcAft>
          </a:pPr>
          <a:r>
            <a:rPr lang="zh-TW" alt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教師</a:t>
          </a:r>
          <a:endParaRPr lang="en-US" sz="1800" b="1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6030B6-AD92-4139-8AC7-ED96A61FFA13}" type="parTrans" cxnId="{6393EA77-6C35-4795-B9F8-BC384CEB01B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5610BF7-B096-4636-A867-71803911F6BC}" type="sibTrans" cxnId="{6393EA77-6C35-4795-B9F8-BC384CEB01BB}">
      <dgm:prSet/>
      <dgm:spPr>
        <a:solidFill>
          <a:srgbClr val="FF0000"/>
        </a:solidFill>
        <a:ln>
          <a:noFill/>
        </a:ln>
      </dgm:spPr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39B389E-0F3A-4E44-B6E2-13F1399C142F}">
      <dgm:prSet phldrT="[Text]" custT="1"/>
      <dgm:spPr>
        <a:solidFill>
          <a:srgbClr val="92D050"/>
        </a:solidFill>
        <a:ln>
          <a:noFill/>
        </a:ln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zh-TW" altLang="en-US" sz="1800" b="1" dirty="0">
              <a:solidFill>
                <a:srgbClr val="000000"/>
              </a:solidFill>
            </a:rPr>
            <a:t>行政</a:t>
          </a:r>
          <a:endParaRPr lang="en-US" altLang="zh-TW" sz="1800" b="1" dirty="0">
            <a:solidFill>
              <a:srgbClr val="000000"/>
            </a:solidFill>
          </a:endParaRPr>
        </a:p>
        <a:p>
          <a:pPr>
            <a:lnSpc>
              <a:spcPts val="2000"/>
            </a:lnSpc>
            <a:spcAft>
              <a:spcPts val="0"/>
            </a:spcAft>
          </a:pPr>
          <a:r>
            <a:rPr lang="zh-TW" altLang="en-US" sz="1800" b="1" dirty="0">
              <a:solidFill>
                <a:srgbClr val="000000"/>
              </a:solidFill>
            </a:rPr>
            <a:t>支援</a:t>
          </a:r>
          <a:endParaRPr lang="en-US" sz="1800" b="1" dirty="0">
            <a:solidFill>
              <a:srgbClr val="000000"/>
            </a:solidFill>
          </a:endParaRPr>
        </a:p>
      </dgm:t>
    </dgm:pt>
    <dgm:pt modelId="{9C2D419A-4208-435A-8DFE-59E57C79B927}" type="parTrans" cxnId="{E9F581C8-1891-4557-8FD4-140226A54CF9}">
      <dgm:prSet/>
      <dgm:spPr/>
      <dgm:t>
        <a:bodyPr/>
        <a:lstStyle/>
        <a:p>
          <a:endParaRPr lang="en-US"/>
        </a:p>
      </dgm:t>
    </dgm:pt>
    <dgm:pt modelId="{8F45AFFE-9FF4-4A34-B11A-ED475E2D4999}" type="sibTrans" cxnId="{E9F581C8-1891-4557-8FD4-140226A54CF9}">
      <dgm:prSet/>
      <dgm:spPr/>
      <dgm:t>
        <a:bodyPr/>
        <a:lstStyle/>
        <a:p>
          <a:endParaRPr lang="en-US"/>
        </a:p>
      </dgm:t>
    </dgm:pt>
    <dgm:pt modelId="{329F22C9-55CE-4923-A3AD-2FFA227599C0}" type="pres">
      <dgm:prSet presAssocID="{ABB6AAD5-BB22-443A-B98E-11707CBE16C9}" presName="Name0" presStyleCnt="0">
        <dgm:presLayoutVars>
          <dgm:dir/>
          <dgm:animLvl val="lvl"/>
          <dgm:resizeHandles val="exact"/>
        </dgm:presLayoutVars>
      </dgm:prSet>
      <dgm:spPr/>
    </dgm:pt>
    <dgm:pt modelId="{872017F4-5903-43E5-A816-F3AC98CFF3B1}" type="pres">
      <dgm:prSet presAssocID="{ABB6AAD5-BB22-443A-B98E-11707CBE16C9}" presName="tSp" presStyleCnt="0"/>
      <dgm:spPr/>
    </dgm:pt>
    <dgm:pt modelId="{D9FC563C-D769-4101-9655-D8B5A1C6252F}" type="pres">
      <dgm:prSet presAssocID="{ABB6AAD5-BB22-443A-B98E-11707CBE16C9}" presName="bSp" presStyleCnt="0"/>
      <dgm:spPr/>
    </dgm:pt>
    <dgm:pt modelId="{ED6524A3-5A32-48CD-B667-DFB44CF40773}" type="pres">
      <dgm:prSet presAssocID="{ABB6AAD5-BB22-443A-B98E-11707CBE16C9}" presName="process" presStyleCnt="0"/>
      <dgm:spPr/>
    </dgm:pt>
    <dgm:pt modelId="{D2991228-8CF8-4943-9450-6060DB6B2D0D}" type="pres">
      <dgm:prSet presAssocID="{62F3A35F-EA2B-462C-89DA-224952DBD84B}" presName="composite1" presStyleCnt="0"/>
      <dgm:spPr/>
    </dgm:pt>
    <dgm:pt modelId="{0A6DDAA2-A8F8-4C83-A2A4-E718221F4F47}" type="pres">
      <dgm:prSet presAssocID="{62F3A35F-EA2B-462C-89DA-224952DBD84B}" presName="dummyNode1" presStyleLbl="node1" presStyleIdx="0" presStyleCnt="4"/>
      <dgm:spPr/>
    </dgm:pt>
    <dgm:pt modelId="{5CD9D2C4-CA47-4E2F-9386-15BF2C5BFCE9}" type="pres">
      <dgm:prSet presAssocID="{62F3A35F-EA2B-462C-89DA-224952DBD84B}" presName="childNode1" presStyleLbl="bgAcc1" presStyleIdx="0" presStyleCnt="4" custScaleX="72638" custScaleY="72740" custLinFactNeighborX="-6444" custLinFactNeighborY="-14812">
        <dgm:presLayoutVars>
          <dgm:bulletEnabled val="1"/>
        </dgm:presLayoutVars>
      </dgm:prSet>
      <dgm:spPr>
        <a:noFill/>
      </dgm:spPr>
    </dgm:pt>
    <dgm:pt modelId="{0AA0795C-3E61-4B6C-BFBF-9678D7606329}" type="pres">
      <dgm:prSet presAssocID="{62F3A35F-EA2B-462C-89DA-224952DBD84B}" presName="childNode1tx" presStyleLbl="bgAcc1" presStyleIdx="0" presStyleCnt="4">
        <dgm:presLayoutVars>
          <dgm:bulletEnabled val="1"/>
        </dgm:presLayoutVars>
      </dgm:prSet>
      <dgm:spPr/>
    </dgm:pt>
    <dgm:pt modelId="{3B837679-D346-4EBB-AB0C-EE653ACF3C6C}" type="pres">
      <dgm:prSet presAssocID="{62F3A35F-EA2B-462C-89DA-224952DBD84B}" presName="parentNode1" presStyleLbl="node1" presStyleIdx="0" presStyleCnt="4" custScaleX="73067" custScaleY="112125" custLinFactNeighborX="-2112" custLinFactNeighborY="-27270">
        <dgm:presLayoutVars>
          <dgm:chMax val="1"/>
          <dgm:bulletEnabled val="1"/>
        </dgm:presLayoutVars>
      </dgm:prSet>
      <dgm:spPr/>
    </dgm:pt>
    <dgm:pt modelId="{89312213-4838-4C30-A681-20C663B3ED12}" type="pres">
      <dgm:prSet presAssocID="{62F3A35F-EA2B-462C-89DA-224952DBD84B}" presName="connSite1" presStyleCnt="0"/>
      <dgm:spPr/>
    </dgm:pt>
    <dgm:pt modelId="{1FE64DFD-23AF-4F50-BCBC-C27132FB3B0D}" type="pres">
      <dgm:prSet presAssocID="{12A631F8-73E8-4437-A632-1DA4C96C2081}" presName="Name9" presStyleLbl="sibTrans2D1" presStyleIdx="0" presStyleCnt="3" custAng="20390940" custLinFactNeighborX="19070" custLinFactNeighborY="-10645"/>
      <dgm:spPr/>
    </dgm:pt>
    <dgm:pt modelId="{3E192D9B-A9E7-40C2-8A43-829922D5ACBF}" type="pres">
      <dgm:prSet presAssocID="{37FDA6AE-027B-4120-90CE-09301A415796}" presName="composite2" presStyleCnt="0"/>
      <dgm:spPr/>
    </dgm:pt>
    <dgm:pt modelId="{C4A7D10B-4C13-456F-9E6C-9F9985127CE1}" type="pres">
      <dgm:prSet presAssocID="{37FDA6AE-027B-4120-90CE-09301A415796}" presName="dummyNode2" presStyleLbl="node1" presStyleIdx="0" presStyleCnt="4"/>
      <dgm:spPr/>
    </dgm:pt>
    <dgm:pt modelId="{B651F1CF-D429-4713-ABB8-9F7461E4F7F5}" type="pres">
      <dgm:prSet presAssocID="{37FDA6AE-027B-4120-90CE-09301A415796}" presName="childNode2" presStyleLbl="bgAcc1" presStyleIdx="1" presStyleCnt="4" custScaleX="67363" custScaleY="73599" custLinFactNeighborX="-33453" custLinFactNeighborY="-12695">
        <dgm:presLayoutVars>
          <dgm:bulletEnabled val="1"/>
        </dgm:presLayoutVars>
      </dgm:prSet>
      <dgm:spPr>
        <a:noFill/>
        <a:ln>
          <a:solidFill>
            <a:srgbClr val="FFC000"/>
          </a:solidFill>
        </a:ln>
      </dgm:spPr>
    </dgm:pt>
    <dgm:pt modelId="{935188BB-FF57-4D09-84D9-19ECEEFAA612}" type="pres">
      <dgm:prSet presAssocID="{37FDA6AE-027B-4120-90CE-09301A415796}" presName="childNode2tx" presStyleLbl="bgAcc1" presStyleIdx="1" presStyleCnt="4">
        <dgm:presLayoutVars>
          <dgm:bulletEnabled val="1"/>
        </dgm:presLayoutVars>
      </dgm:prSet>
      <dgm:spPr/>
    </dgm:pt>
    <dgm:pt modelId="{D1957E8D-52E6-47CA-9E1F-B3BE7EB3E09B}" type="pres">
      <dgm:prSet presAssocID="{37FDA6AE-027B-4120-90CE-09301A415796}" presName="parentNode2" presStyleLbl="node1" presStyleIdx="1" presStyleCnt="4" custScaleX="73812" custScaleY="116394" custLinFactNeighborX="-22598" custLinFactNeighborY="-37587">
        <dgm:presLayoutVars>
          <dgm:chMax val="0"/>
          <dgm:bulletEnabled val="1"/>
        </dgm:presLayoutVars>
      </dgm:prSet>
      <dgm:spPr/>
    </dgm:pt>
    <dgm:pt modelId="{99CED883-7DB5-4B78-B4E7-386BDE96A531}" type="pres">
      <dgm:prSet presAssocID="{37FDA6AE-027B-4120-90CE-09301A415796}" presName="connSite2" presStyleCnt="0"/>
      <dgm:spPr/>
    </dgm:pt>
    <dgm:pt modelId="{BF198A36-C0C4-4E90-AC13-6C982ACE8400}" type="pres">
      <dgm:prSet presAssocID="{AACFA7FC-124D-47F0-AAB7-D837F03A13D6}" presName="Name18" presStyleLbl="sibTrans2D1" presStyleIdx="1" presStyleCnt="3" custAng="0" custLinFactNeighborX="17424" custLinFactNeighborY="771"/>
      <dgm:spPr/>
    </dgm:pt>
    <dgm:pt modelId="{D6723E67-A432-4FEE-AC6B-8E6B17DEE5B7}" type="pres">
      <dgm:prSet presAssocID="{8C92A023-B595-4B7E-9FD1-86305B47363F}" presName="composite1" presStyleCnt="0"/>
      <dgm:spPr/>
    </dgm:pt>
    <dgm:pt modelId="{47D1E680-C156-4E6D-86C6-95E9E423BCC9}" type="pres">
      <dgm:prSet presAssocID="{8C92A023-B595-4B7E-9FD1-86305B47363F}" presName="dummyNode1" presStyleLbl="node1" presStyleIdx="1" presStyleCnt="4"/>
      <dgm:spPr/>
    </dgm:pt>
    <dgm:pt modelId="{C26DB7B9-FAD6-48DB-954D-A5E46F77BD6D}" type="pres">
      <dgm:prSet presAssocID="{8C92A023-B595-4B7E-9FD1-86305B47363F}" presName="childNode1" presStyleLbl="bgAcc1" presStyleIdx="2" presStyleCnt="4" custAng="0" custScaleX="68619" custScaleY="69331" custLinFactNeighborX="-61071" custLinFactNeighborY="-8556">
        <dgm:presLayoutVars>
          <dgm:bulletEnabled val="1"/>
        </dgm:presLayoutVars>
      </dgm:prSet>
      <dgm:spPr>
        <a:noFill/>
        <a:ln>
          <a:solidFill>
            <a:srgbClr val="FF0000"/>
          </a:solidFill>
        </a:ln>
      </dgm:spPr>
    </dgm:pt>
    <dgm:pt modelId="{313EE525-068F-4B0D-B80F-E3D1A721A503}" type="pres">
      <dgm:prSet presAssocID="{8C92A023-B595-4B7E-9FD1-86305B47363F}" presName="childNode1tx" presStyleLbl="bgAcc1" presStyleIdx="2" presStyleCnt="4">
        <dgm:presLayoutVars>
          <dgm:bulletEnabled val="1"/>
        </dgm:presLayoutVars>
      </dgm:prSet>
      <dgm:spPr/>
    </dgm:pt>
    <dgm:pt modelId="{47A26F57-A010-4072-9EBD-86BD6484D91B}" type="pres">
      <dgm:prSet presAssocID="{8C92A023-B595-4B7E-9FD1-86305B47363F}" presName="parentNode1" presStyleLbl="node1" presStyleIdx="2" presStyleCnt="4" custScaleX="70736" custScaleY="115892" custLinFactNeighborX="-52209" custLinFactNeighborY="-10725">
        <dgm:presLayoutVars>
          <dgm:chMax val="1"/>
          <dgm:bulletEnabled val="1"/>
        </dgm:presLayoutVars>
      </dgm:prSet>
      <dgm:spPr/>
    </dgm:pt>
    <dgm:pt modelId="{48206F52-42E7-4248-B79E-9B1077913B20}" type="pres">
      <dgm:prSet presAssocID="{8C92A023-B595-4B7E-9FD1-86305B47363F}" presName="connSite1" presStyleCnt="0"/>
      <dgm:spPr/>
    </dgm:pt>
    <dgm:pt modelId="{2467359E-7225-4CFB-BBD2-900CCD5D7BDE}" type="pres">
      <dgm:prSet presAssocID="{45610BF7-B096-4636-A867-71803911F6BC}" presName="Name9" presStyleLbl="sibTrans2D1" presStyleIdx="2" presStyleCnt="3" custAng="20759075" custLinFactNeighborX="26131" custLinFactNeighborY="-6544"/>
      <dgm:spPr/>
    </dgm:pt>
    <dgm:pt modelId="{0F447C47-A4FF-407A-BC1F-16AC042D6327}" type="pres">
      <dgm:prSet presAssocID="{839B389E-0F3A-4E44-B6E2-13F1399C142F}" presName="composite2" presStyleCnt="0"/>
      <dgm:spPr/>
    </dgm:pt>
    <dgm:pt modelId="{21F77DA2-0E77-43BA-AFE7-885029D8FC3B}" type="pres">
      <dgm:prSet presAssocID="{839B389E-0F3A-4E44-B6E2-13F1399C142F}" presName="dummyNode2" presStyleLbl="node1" presStyleIdx="2" presStyleCnt="4"/>
      <dgm:spPr/>
    </dgm:pt>
    <dgm:pt modelId="{939DFC11-B217-40F1-B0EE-ADA1D5FE8FDC}" type="pres">
      <dgm:prSet presAssocID="{839B389E-0F3A-4E44-B6E2-13F1399C142F}" presName="childNode2" presStyleLbl="bgAcc1" presStyleIdx="3" presStyleCnt="4" custScaleX="66470" custScaleY="76388" custLinFactNeighborX="-88132" custLinFactNeighborY="-6046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92D050"/>
          </a:solidFill>
        </a:ln>
      </dgm:spPr>
    </dgm:pt>
    <dgm:pt modelId="{999DAA6F-B9C3-4EA2-A461-724C3FC87C73}" type="pres">
      <dgm:prSet presAssocID="{839B389E-0F3A-4E44-B6E2-13F1399C142F}" presName="childNode2tx" presStyleLbl="bgAcc1" presStyleIdx="3" presStyleCnt="4">
        <dgm:presLayoutVars>
          <dgm:bulletEnabled val="1"/>
        </dgm:presLayoutVars>
      </dgm:prSet>
      <dgm:spPr/>
    </dgm:pt>
    <dgm:pt modelId="{A9F63716-280D-4A8A-8AF8-9D84FEF36D8F}" type="pres">
      <dgm:prSet presAssocID="{839B389E-0F3A-4E44-B6E2-13F1399C142F}" presName="parentNode2" presStyleLbl="node1" presStyleIdx="3" presStyleCnt="4" custScaleX="72211" custScaleY="121364" custLinFactNeighborX="-85350" custLinFactNeighborY="-22026">
        <dgm:presLayoutVars>
          <dgm:chMax val="0"/>
          <dgm:bulletEnabled val="1"/>
        </dgm:presLayoutVars>
      </dgm:prSet>
      <dgm:spPr/>
    </dgm:pt>
    <dgm:pt modelId="{FCAE0843-F8C6-41B9-81A8-7C72B81CAA10}" type="pres">
      <dgm:prSet presAssocID="{839B389E-0F3A-4E44-B6E2-13F1399C142F}" presName="connSite2" presStyleCnt="0"/>
      <dgm:spPr/>
    </dgm:pt>
  </dgm:ptLst>
  <dgm:cxnLst>
    <dgm:cxn modelId="{FF3F400A-396F-415E-94FF-D8AB1C7BFC46}" type="presOf" srcId="{AACFA7FC-124D-47F0-AAB7-D837F03A13D6}" destId="{BF198A36-C0C4-4E90-AC13-6C982ACE8400}" srcOrd="0" destOrd="0" presId="urn:microsoft.com/office/officeart/2005/8/layout/hProcess4"/>
    <dgm:cxn modelId="{97371629-EAFB-49C5-8D4C-1C2CC8EF98DA}" srcId="{ABB6AAD5-BB22-443A-B98E-11707CBE16C9}" destId="{37FDA6AE-027B-4120-90CE-09301A415796}" srcOrd="1" destOrd="0" parTransId="{F547554B-51EF-4D52-BD83-B530786A53F6}" sibTransId="{AACFA7FC-124D-47F0-AAB7-D837F03A13D6}"/>
    <dgm:cxn modelId="{C3138D2A-A64C-42D1-A9B7-F50260AF5B35}" type="presOf" srcId="{8C92A023-B595-4B7E-9FD1-86305B47363F}" destId="{47A26F57-A010-4072-9EBD-86BD6484D91B}" srcOrd="0" destOrd="0" presId="urn:microsoft.com/office/officeart/2005/8/layout/hProcess4"/>
    <dgm:cxn modelId="{2277A838-2C4B-413F-8CEA-CD40770BE8D9}" type="presOf" srcId="{62F3A35F-EA2B-462C-89DA-224952DBD84B}" destId="{3B837679-D346-4EBB-AB0C-EE653ACF3C6C}" srcOrd="0" destOrd="0" presId="urn:microsoft.com/office/officeart/2005/8/layout/hProcess4"/>
    <dgm:cxn modelId="{78D5CF50-3633-4A11-9FE0-D306D94A091D}" srcId="{ABB6AAD5-BB22-443A-B98E-11707CBE16C9}" destId="{62F3A35F-EA2B-462C-89DA-224952DBD84B}" srcOrd="0" destOrd="0" parTransId="{68C8E73F-A05A-4DC8-914A-C484D8568F55}" sibTransId="{12A631F8-73E8-4437-A632-1DA4C96C2081}"/>
    <dgm:cxn modelId="{F89A3D74-1ADD-4D7F-A9C8-53EA15C721EB}" type="presOf" srcId="{37FDA6AE-027B-4120-90CE-09301A415796}" destId="{D1957E8D-52E6-47CA-9E1F-B3BE7EB3E09B}" srcOrd="0" destOrd="0" presId="urn:microsoft.com/office/officeart/2005/8/layout/hProcess4"/>
    <dgm:cxn modelId="{6393EA77-6C35-4795-B9F8-BC384CEB01BB}" srcId="{ABB6AAD5-BB22-443A-B98E-11707CBE16C9}" destId="{8C92A023-B595-4B7E-9FD1-86305B47363F}" srcOrd="2" destOrd="0" parTransId="{126030B6-AD92-4139-8AC7-ED96A61FFA13}" sibTransId="{45610BF7-B096-4636-A867-71803911F6BC}"/>
    <dgm:cxn modelId="{65AF7597-1681-4CDA-B4F6-7852A951A6A7}" type="presOf" srcId="{12A631F8-73E8-4437-A632-1DA4C96C2081}" destId="{1FE64DFD-23AF-4F50-BCBC-C27132FB3B0D}" srcOrd="0" destOrd="0" presId="urn:microsoft.com/office/officeart/2005/8/layout/hProcess4"/>
    <dgm:cxn modelId="{07026D9B-433D-4D8A-B668-F3F8A80F0046}" type="presOf" srcId="{ABB6AAD5-BB22-443A-B98E-11707CBE16C9}" destId="{329F22C9-55CE-4923-A3AD-2FFA227599C0}" srcOrd="0" destOrd="0" presId="urn:microsoft.com/office/officeart/2005/8/layout/hProcess4"/>
    <dgm:cxn modelId="{F86AECA6-1BC7-4196-A1EA-971BA7F5079F}" type="presOf" srcId="{45610BF7-B096-4636-A867-71803911F6BC}" destId="{2467359E-7225-4CFB-BBD2-900CCD5D7BDE}" srcOrd="0" destOrd="0" presId="urn:microsoft.com/office/officeart/2005/8/layout/hProcess4"/>
    <dgm:cxn modelId="{E9F581C8-1891-4557-8FD4-140226A54CF9}" srcId="{ABB6AAD5-BB22-443A-B98E-11707CBE16C9}" destId="{839B389E-0F3A-4E44-B6E2-13F1399C142F}" srcOrd="3" destOrd="0" parTransId="{9C2D419A-4208-435A-8DFE-59E57C79B927}" sibTransId="{8F45AFFE-9FF4-4A34-B11A-ED475E2D4999}"/>
    <dgm:cxn modelId="{8F45F2D5-4843-41F0-9F3F-2723C92D212D}" type="presOf" srcId="{839B389E-0F3A-4E44-B6E2-13F1399C142F}" destId="{A9F63716-280D-4A8A-8AF8-9D84FEF36D8F}" srcOrd="0" destOrd="0" presId="urn:microsoft.com/office/officeart/2005/8/layout/hProcess4"/>
    <dgm:cxn modelId="{2194C88C-B403-4929-B01B-DE0FF83B1E73}" type="presParOf" srcId="{329F22C9-55CE-4923-A3AD-2FFA227599C0}" destId="{872017F4-5903-43E5-A816-F3AC98CFF3B1}" srcOrd="0" destOrd="0" presId="urn:microsoft.com/office/officeart/2005/8/layout/hProcess4"/>
    <dgm:cxn modelId="{BC8E5BF1-7CC0-4FE1-9316-193438DB681A}" type="presParOf" srcId="{329F22C9-55CE-4923-A3AD-2FFA227599C0}" destId="{D9FC563C-D769-4101-9655-D8B5A1C6252F}" srcOrd="1" destOrd="0" presId="urn:microsoft.com/office/officeart/2005/8/layout/hProcess4"/>
    <dgm:cxn modelId="{E2B8FB3B-6FB3-4C67-9514-D57EE82F00B1}" type="presParOf" srcId="{329F22C9-55CE-4923-A3AD-2FFA227599C0}" destId="{ED6524A3-5A32-48CD-B667-DFB44CF40773}" srcOrd="2" destOrd="0" presId="urn:microsoft.com/office/officeart/2005/8/layout/hProcess4"/>
    <dgm:cxn modelId="{C4F9EA9F-5AF9-4837-AC4D-E6F5FB17355C}" type="presParOf" srcId="{ED6524A3-5A32-48CD-B667-DFB44CF40773}" destId="{D2991228-8CF8-4943-9450-6060DB6B2D0D}" srcOrd="0" destOrd="0" presId="urn:microsoft.com/office/officeart/2005/8/layout/hProcess4"/>
    <dgm:cxn modelId="{B2BF79CB-F1BB-4569-8D47-4971A06037F9}" type="presParOf" srcId="{D2991228-8CF8-4943-9450-6060DB6B2D0D}" destId="{0A6DDAA2-A8F8-4C83-A2A4-E718221F4F47}" srcOrd="0" destOrd="0" presId="urn:microsoft.com/office/officeart/2005/8/layout/hProcess4"/>
    <dgm:cxn modelId="{42BFCC7C-929F-4F52-B873-A3604834DCAE}" type="presParOf" srcId="{D2991228-8CF8-4943-9450-6060DB6B2D0D}" destId="{5CD9D2C4-CA47-4E2F-9386-15BF2C5BFCE9}" srcOrd="1" destOrd="0" presId="urn:microsoft.com/office/officeart/2005/8/layout/hProcess4"/>
    <dgm:cxn modelId="{33CFAC42-AFCA-4774-9A38-B39D9E4EEE5A}" type="presParOf" srcId="{D2991228-8CF8-4943-9450-6060DB6B2D0D}" destId="{0AA0795C-3E61-4B6C-BFBF-9678D7606329}" srcOrd="2" destOrd="0" presId="urn:microsoft.com/office/officeart/2005/8/layout/hProcess4"/>
    <dgm:cxn modelId="{0D7ABFAE-93BC-4C46-AF63-D5BFF2022091}" type="presParOf" srcId="{D2991228-8CF8-4943-9450-6060DB6B2D0D}" destId="{3B837679-D346-4EBB-AB0C-EE653ACF3C6C}" srcOrd="3" destOrd="0" presId="urn:microsoft.com/office/officeart/2005/8/layout/hProcess4"/>
    <dgm:cxn modelId="{0D2958E7-6002-4BE8-A885-FA2B3C35F491}" type="presParOf" srcId="{D2991228-8CF8-4943-9450-6060DB6B2D0D}" destId="{89312213-4838-4C30-A681-20C663B3ED12}" srcOrd="4" destOrd="0" presId="urn:microsoft.com/office/officeart/2005/8/layout/hProcess4"/>
    <dgm:cxn modelId="{E0123D17-8819-482A-9BDB-05798D462F0B}" type="presParOf" srcId="{ED6524A3-5A32-48CD-B667-DFB44CF40773}" destId="{1FE64DFD-23AF-4F50-BCBC-C27132FB3B0D}" srcOrd="1" destOrd="0" presId="urn:microsoft.com/office/officeart/2005/8/layout/hProcess4"/>
    <dgm:cxn modelId="{02923B32-54F3-4E3D-BADC-748F5366C4FC}" type="presParOf" srcId="{ED6524A3-5A32-48CD-B667-DFB44CF40773}" destId="{3E192D9B-A9E7-40C2-8A43-829922D5ACBF}" srcOrd="2" destOrd="0" presId="urn:microsoft.com/office/officeart/2005/8/layout/hProcess4"/>
    <dgm:cxn modelId="{C26D6931-446A-4C44-9FC7-409041CA6F8F}" type="presParOf" srcId="{3E192D9B-A9E7-40C2-8A43-829922D5ACBF}" destId="{C4A7D10B-4C13-456F-9E6C-9F9985127CE1}" srcOrd="0" destOrd="0" presId="urn:microsoft.com/office/officeart/2005/8/layout/hProcess4"/>
    <dgm:cxn modelId="{3D9F5C19-ACA5-4BA0-9482-CDA46CE06BA4}" type="presParOf" srcId="{3E192D9B-A9E7-40C2-8A43-829922D5ACBF}" destId="{B651F1CF-D429-4713-ABB8-9F7461E4F7F5}" srcOrd="1" destOrd="0" presId="urn:microsoft.com/office/officeart/2005/8/layout/hProcess4"/>
    <dgm:cxn modelId="{DAD08E7B-8A68-4E55-B17A-354DDA1530EE}" type="presParOf" srcId="{3E192D9B-A9E7-40C2-8A43-829922D5ACBF}" destId="{935188BB-FF57-4D09-84D9-19ECEEFAA612}" srcOrd="2" destOrd="0" presId="urn:microsoft.com/office/officeart/2005/8/layout/hProcess4"/>
    <dgm:cxn modelId="{3F6D9E38-FD54-4D8E-8079-150C38BBD56C}" type="presParOf" srcId="{3E192D9B-A9E7-40C2-8A43-829922D5ACBF}" destId="{D1957E8D-52E6-47CA-9E1F-B3BE7EB3E09B}" srcOrd="3" destOrd="0" presId="urn:microsoft.com/office/officeart/2005/8/layout/hProcess4"/>
    <dgm:cxn modelId="{73F4B49F-0465-4177-A78D-3746B14D69FB}" type="presParOf" srcId="{3E192D9B-A9E7-40C2-8A43-829922D5ACBF}" destId="{99CED883-7DB5-4B78-B4E7-386BDE96A531}" srcOrd="4" destOrd="0" presId="urn:microsoft.com/office/officeart/2005/8/layout/hProcess4"/>
    <dgm:cxn modelId="{A3210C96-04B2-4141-8DB0-F17D1E7978D0}" type="presParOf" srcId="{ED6524A3-5A32-48CD-B667-DFB44CF40773}" destId="{BF198A36-C0C4-4E90-AC13-6C982ACE8400}" srcOrd="3" destOrd="0" presId="urn:microsoft.com/office/officeart/2005/8/layout/hProcess4"/>
    <dgm:cxn modelId="{7A6423DC-214C-455E-BEDE-74529C0D0C68}" type="presParOf" srcId="{ED6524A3-5A32-48CD-B667-DFB44CF40773}" destId="{D6723E67-A432-4FEE-AC6B-8E6B17DEE5B7}" srcOrd="4" destOrd="0" presId="urn:microsoft.com/office/officeart/2005/8/layout/hProcess4"/>
    <dgm:cxn modelId="{51044304-87B6-4BFE-A1B4-050E91932807}" type="presParOf" srcId="{D6723E67-A432-4FEE-AC6B-8E6B17DEE5B7}" destId="{47D1E680-C156-4E6D-86C6-95E9E423BCC9}" srcOrd="0" destOrd="0" presId="urn:microsoft.com/office/officeart/2005/8/layout/hProcess4"/>
    <dgm:cxn modelId="{A55A3781-E509-4EFB-91D5-E90EB3DA3CB1}" type="presParOf" srcId="{D6723E67-A432-4FEE-AC6B-8E6B17DEE5B7}" destId="{C26DB7B9-FAD6-48DB-954D-A5E46F77BD6D}" srcOrd="1" destOrd="0" presId="urn:microsoft.com/office/officeart/2005/8/layout/hProcess4"/>
    <dgm:cxn modelId="{973650EE-F3F9-49B9-BF4E-35CF07B69BAF}" type="presParOf" srcId="{D6723E67-A432-4FEE-AC6B-8E6B17DEE5B7}" destId="{313EE525-068F-4B0D-B80F-E3D1A721A503}" srcOrd="2" destOrd="0" presId="urn:microsoft.com/office/officeart/2005/8/layout/hProcess4"/>
    <dgm:cxn modelId="{5CFDDBA1-44AF-4DF1-8027-5D95B9542C7D}" type="presParOf" srcId="{D6723E67-A432-4FEE-AC6B-8E6B17DEE5B7}" destId="{47A26F57-A010-4072-9EBD-86BD6484D91B}" srcOrd="3" destOrd="0" presId="urn:microsoft.com/office/officeart/2005/8/layout/hProcess4"/>
    <dgm:cxn modelId="{EC3E25BF-4270-403B-97BE-8955D1C03113}" type="presParOf" srcId="{D6723E67-A432-4FEE-AC6B-8E6B17DEE5B7}" destId="{48206F52-42E7-4248-B79E-9B1077913B20}" srcOrd="4" destOrd="0" presId="urn:microsoft.com/office/officeart/2005/8/layout/hProcess4"/>
    <dgm:cxn modelId="{87C23906-0F14-433E-97F7-8D420643B4B8}" type="presParOf" srcId="{ED6524A3-5A32-48CD-B667-DFB44CF40773}" destId="{2467359E-7225-4CFB-BBD2-900CCD5D7BDE}" srcOrd="5" destOrd="0" presId="urn:microsoft.com/office/officeart/2005/8/layout/hProcess4"/>
    <dgm:cxn modelId="{5E2E9101-26BC-4B48-836E-DE078ACFFA01}" type="presParOf" srcId="{ED6524A3-5A32-48CD-B667-DFB44CF40773}" destId="{0F447C47-A4FF-407A-BC1F-16AC042D6327}" srcOrd="6" destOrd="0" presId="urn:microsoft.com/office/officeart/2005/8/layout/hProcess4"/>
    <dgm:cxn modelId="{676DA5CE-1DBC-4EB1-AABF-A95196BD4F0B}" type="presParOf" srcId="{0F447C47-A4FF-407A-BC1F-16AC042D6327}" destId="{21F77DA2-0E77-43BA-AFE7-885029D8FC3B}" srcOrd="0" destOrd="0" presId="urn:microsoft.com/office/officeart/2005/8/layout/hProcess4"/>
    <dgm:cxn modelId="{AAE68237-E697-46F3-8159-FB27CC2A25C9}" type="presParOf" srcId="{0F447C47-A4FF-407A-BC1F-16AC042D6327}" destId="{939DFC11-B217-40F1-B0EE-ADA1D5FE8FDC}" srcOrd="1" destOrd="0" presId="urn:microsoft.com/office/officeart/2005/8/layout/hProcess4"/>
    <dgm:cxn modelId="{1913C9CA-F3B2-4845-9ED7-7FBB93EFF803}" type="presParOf" srcId="{0F447C47-A4FF-407A-BC1F-16AC042D6327}" destId="{999DAA6F-B9C3-4EA2-A461-724C3FC87C73}" srcOrd="2" destOrd="0" presId="urn:microsoft.com/office/officeart/2005/8/layout/hProcess4"/>
    <dgm:cxn modelId="{262B6093-D773-4DBF-92D1-A24EA5B35E48}" type="presParOf" srcId="{0F447C47-A4FF-407A-BC1F-16AC042D6327}" destId="{A9F63716-280D-4A8A-8AF8-9D84FEF36D8F}" srcOrd="3" destOrd="0" presId="urn:microsoft.com/office/officeart/2005/8/layout/hProcess4"/>
    <dgm:cxn modelId="{28F5E939-DEC2-412C-A78D-A4158E0F32FA}" type="presParOf" srcId="{0F447C47-A4FF-407A-BC1F-16AC042D6327}" destId="{FCAE0843-F8C6-41B9-81A8-7C72B81CAA10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8B64BD84-D3AF-486C-9478-DF034CC65132}" type="doc">
      <dgm:prSet loTypeId="urn:microsoft.com/office/officeart/2005/8/layout/hList7#1" loCatId="list" qsTypeId="urn:microsoft.com/office/officeart/2005/8/quickstyle/simple3" qsCatId="simple" csTypeId="urn:microsoft.com/office/officeart/2005/8/colors/colorful5" csCatId="colorful" phldr="1"/>
      <dgm:spPr/>
    </dgm:pt>
    <dgm:pt modelId="{BBA37505-9DA2-49DA-8A75-9AE22EE8F80C}">
      <dgm:prSet phldrT="[文字]" custT="1"/>
      <dgm:spPr>
        <a:xfrm>
          <a:off x="2687" y="0"/>
          <a:ext cx="2440386" cy="4288198"/>
        </a:xfr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marL="0" marR="0" indent="0" algn="ctr" defTabSz="800100" eaLnBrk="1" fontAlgn="auto" latinLnBrk="0" hangingPunct="1">
            <a:lnSpc>
              <a:spcPts val="27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zh-TW" sz="1800" b="1" dirty="0">
            <a:solidFill>
              <a:srgbClr val="FF0000"/>
            </a:solidFill>
            <a:latin typeface="Calibri"/>
            <a:ea typeface="新細明體" panose="02020500000000000000" pitchFamily="18" charset="-120"/>
            <a:cs typeface="+mn-cs"/>
          </a:endParaRPr>
        </a:p>
        <a:p>
          <a:pPr marL="0" marR="0" indent="0" algn="ctr" defTabSz="800100" eaLnBrk="1" fontAlgn="auto" latinLnBrk="0" hangingPunct="1">
            <a:lnSpc>
              <a:spcPts val="27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800" b="1" dirty="0">
              <a:solidFill>
                <a:srgbClr val="FF0000"/>
              </a:solidFill>
              <a:latin typeface="Calibri"/>
              <a:ea typeface="新細明體" panose="02020500000000000000" pitchFamily="18" charset="-120"/>
              <a:cs typeface="+mn-cs"/>
            </a:rPr>
            <a:t>公開觀課 分組教學</a:t>
          </a:r>
          <a:endParaRPr lang="en-US" altLang="zh-TW" sz="1800" b="1" dirty="0">
            <a:solidFill>
              <a:srgbClr val="FF0000"/>
            </a:solidFill>
            <a:latin typeface="Calibri"/>
            <a:ea typeface="新細明體" panose="02020500000000000000" pitchFamily="18" charset="-120"/>
            <a:cs typeface="+mn-cs"/>
          </a:endParaRPr>
        </a:p>
        <a:p>
          <a:pPr marL="0" marR="0" indent="0" algn="ctr" defTabSz="800100" eaLnBrk="1" fontAlgn="auto" latinLnBrk="0" hangingPunct="1">
            <a:lnSpc>
              <a:spcPts val="27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zh-TW" sz="1800" b="1" dirty="0">
            <a:solidFill>
              <a:srgbClr val="FF0000"/>
            </a:solidFill>
            <a:latin typeface="Calibri"/>
            <a:ea typeface="新細明體" panose="02020500000000000000" pitchFamily="18" charset="-120"/>
            <a:cs typeface="+mn-cs"/>
          </a:endParaRPr>
        </a:p>
        <a:p>
          <a:pPr marL="0" indent="0" algn="l" defTabSz="8001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0" dirty="0">
              <a:solidFill>
                <a:schemeClr val="accent2">
                  <a:lumMod val="50000"/>
                </a:schemeClr>
              </a:solidFill>
            </a:rPr>
            <a:t>    </a:t>
          </a:r>
          <a:r>
            <a:rPr lang="zh-TW" altLang="en-US" sz="2400" b="1" dirty="0">
              <a:solidFill>
                <a:schemeClr val="accent2">
                  <a:lumMod val="50000"/>
                </a:schemeClr>
              </a:solidFill>
            </a:rPr>
            <a:t>跨域深讀研討</a:t>
          </a:r>
          <a:endParaRPr lang="en-US" altLang="zh-TW" sz="2400" b="1" dirty="0">
            <a:solidFill>
              <a:schemeClr val="accent2">
                <a:lumMod val="50000"/>
              </a:schemeClr>
            </a:solidFill>
          </a:endParaRPr>
        </a:p>
        <a:p>
          <a:pPr marL="0" indent="0" algn="l" defTabSz="8001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endParaRPr lang="en-US" altLang="zh-TW" sz="2400" b="1" dirty="0">
            <a:solidFill>
              <a:schemeClr val="accent2">
                <a:lumMod val="50000"/>
              </a:schemeClr>
            </a:solidFill>
          </a:endParaRPr>
        </a:p>
        <a:p>
          <a:pPr marL="0" indent="0" algn="l" defTabSz="8001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1" dirty="0">
              <a:solidFill>
                <a:schemeClr val="accent2">
                  <a:lumMod val="50000"/>
                </a:schemeClr>
              </a:solidFill>
            </a:rPr>
            <a:t>    備課觀課議課</a:t>
          </a:r>
          <a:endParaRPr lang="en-US" altLang="zh-TW" sz="2400" b="1" dirty="0">
            <a:solidFill>
              <a:schemeClr val="accent2">
                <a:lumMod val="50000"/>
              </a:schemeClr>
            </a:solidFill>
          </a:endParaRPr>
        </a:p>
        <a:p>
          <a:pPr marL="0" indent="0" algn="l" defTabSz="8001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b="0" dirty="0">
              <a:solidFill>
                <a:schemeClr val="accent2">
                  <a:lumMod val="50000"/>
                </a:schemeClr>
              </a:solidFill>
            </a:rPr>
            <a:t>        </a:t>
          </a:r>
          <a:endParaRPr lang="en-US" altLang="zh-TW" sz="2400" b="0" dirty="0">
            <a:solidFill>
              <a:schemeClr val="accent2">
                <a:lumMod val="50000"/>
              </a:schemeClr>
            </a:solidFill>
          </a:endParaRPr>
        </a:p>
        <a:p>
          <a:pPr marL="0" indent="0" algn="l" defTabSz="8001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endParaRPr lang="en-US" altLang="zh-TW" sz="2400" dirty="0">
            <a:solidFill>
              <a:srgbClr val="000000"/>
            </a:solidFill>
            <a:latin typeface="Calibri"/>
            <a:ea typeface="新細明體" panose="02020500000000000000" pitchFamily="18" charset="-120"/>
            <a:cs typeface="+mn-cs"/>
          </a:endParaRPr>
        </a:p>
        <a:p>
          <a:pPr marL="0" indent="0" algn="l" defTabSz="800100">
            <a:lnSpc>
              <a:spcPts val="22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dirty="0">
              <a:solidFill>
                <a:srgbClr val="000000"/>
              </a:solidFill>
              <a:latin typeface="Calibri"/>
              <a:ea typeface="新細明體" panose="02020500000000000000" pitchFamily="18" charset="-120"/>
              <a:cs typeface="+mn-cs"/>
            </a:rPr>
            <a:t>    共讀共享共好</a:t>
          </a:r>
          <a:endParaRPr lang="en-US" altLang="zh-TW" sz="2400" b="1" dirty="0">
            <a:solidFill>
              <a:sysClr val="windowText" lastClr="000000"/>
            </a:solidFill>
            <a:latin typeface="Calibri"/>
            <a:ea typeface="新細明體" panose="02020500000000000000" pitchFamily="18" charset="-120"/>
            <a:cs typeface="+mn-cs"/>
          </a:endParaRPr>
        </a:p>
      </dgm:t>
    </dgm:pt>
    <dgm:pt modelId="{D26A1779-D8AA-4FD9-B7A6-D9288CB7E255}" type="parTrans" cxnId="{495ACB5D-F746-47DC-9E72-C70B7E767704}">
      <dgm:prSet/>
      <dgm:spPr/>
      <dgm:t>
        <a:bodyPr/>
        <a:lstStyle/>
        <a:p>
          <a:endParaRPr lang="zh-TW" altLang="en-US"/>
        </a:p>
      </dgm:t>
    </dgm:pt>
    <dgm:pt modelId="{B05624E1-375C-4CCC-9273-DB19A83B5FB4}" type="sibTrans" cxnId="{495ACB5D-F746-47DC-9E72-C70B7E767704}">
      <dgm:prSet/>
      <dgm:spPr/>
      <dgm:t>
        <a:bodyPr/>
        <a:lstStyle/>
        <a:p>
          <a:endParaRPr lang="zh-TW" altLang="en-US"/>
        </a:p>
      </dgm:t>
    </dgm:pt>
    <dgm:pt modelId="{72126524-AB84-4301-B56F-25186A473C23}">
      <dgm:prSet phldrT="[文字]" custT="1"/>
      <dgm:spPr>
        <a:xfrm>
          <a:off x="2509791" y="0"/>
          <a:ext cx="2449393" cy="4288198"/>
        </a:xfrm>
        <a:gradFill rotWithShape="0">
          <a:gsLst>
            <a:gs pos="0">
              <a:srgbClr val="4BACC6">
                <a:hueOff val="-4966938"/>
                <a:satOff val="19906"/>
                <a:lumOff val="4314"/>
                <a:alphaOff val="0"/>
                <a:tint val="50000"/>
                <a:satMod val="300000"/>
              </a:srgbClr>
            </a:gs>
            <a:gs pos="35000">
              <a:srgbClr val="4BACC6">
                <a:hueOff val="-4966938"/>
                <a:satOff val="19906"/>
                <a:lumOff val="4314"/>
                <a:alphaOff val="0"/>
                <a:tint val="37000"/>
                <a:satMod val="300000"/>
              </a:srgbClr>
            </a:gs>
            <a:gs pos="100000">
              <a:srgbClr val="4BACC6">
                <a:hueOff val="-4966938"/>
                <a:satOff val="19906"/>
                <a:lumOff val="4314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 defTabSz="800100">
            <a:lnSpc>
              <a:spcPts val="27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dirty="0">
              <a:solidFill>
                <a:srgbClr val="FF0000"/>
              </a:solidFill>
              <a:latin typeface="Calibri"/>
              <a:ea typeface="新細明體" panose="02020500000000000000" pitchFamily="18" charset="-120"/>
              <a:cs typeface="+mn-cs"/>
            </a:rPr>
            <a:t>深讀計畫</a:t>
          </a:r>
          <a:endParaRPr lang="en-US" altLang="zh-TW" sz="1800" dirty="0">
            <a:solidFill>
              <a:srgbClr val="FF0000"/>
            </a:solidFill>
            <a:latin typeface="Calibri"/>
            <a:ea typeface="新細明體" panose="02020500000000000000" pitchFamily="18" charset="-120"/>
            <a:cs typeface="+mn-cs"/>
          </a:endParaRPr>
        </a:p>
        <a:p>
          <a:pPr algn="ctr" defTabSz="800100">
            <a:lnSpc>
              <a:spcPts val="2700"/>
            </a:lnSpc>
            <a:spcBef>
              <a:spcPct val="0"/>
            </a:spcBef>
            <a:spcAft>
              <a:spcPts val="0"/>
            </a:spcAft>
          </a:pPr>
          <a:endParaRPr lang="en-US" altLang="zh-TW" sz="1800" dirty="0">
            <a:solidFill>
              <a:srgbClr val="FF0000"/>
            </a:solidFill>
            <a:latin typeface="Calibri"/>
            <a:ea typeface="新細明體" panose="02020500000000000000" pitchFamily="18" charset="-120"/>
            <a:cs typeface="+mn-cs"/>
          </a:endParaRPr>
        </a:p>
        <a:p>
          <a:pPr algn="ctr" defTabSz="800100">
            <a:lnSpc>
              <a:spcPts val="2700"/>
            </a:lnSpc>
            <a:spcBef>
              <a:spcPct val="0"/>
            </a:spcBef>
            <a:spcAft>
              <a:spcPts val="0"/>
            </a:spcAft>
          </a:pPr>
          <a:endParaRPr lang="en-US" altLang="zh-TW" sz="1800" b="1" dirty="0">
            <a:solidFill>
              <a:srgbClr val="FF0000"/>
            </a:solidFill>
            <a:latin typeface="Calibri"/>
            <a:ea typeface="新細明體" panose="02020500000000000000" pitchFamily="18" charset="-120"/>
            <a:cs typeface="+mn-cs"/>
          </a:endParaRPr>
        </a:p>
        <a:p>
          <a:pPr marL="0" marR="0" indent="0" algn="ctr" defTabSz="800100" eaLnBrk="1" fontAlgn="auto" latinLnBrk="0" hangingPunct="1">
            <a:lnSpc>
              <a:spcPts val="27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800" b="1" dirty="0">
              <a:solidFill>
                <a:srgbClr val="FF0000"/>
              </a:solidFill>
              <a:latin typeface="Calibri"/>
              <a:ea typeface="新細明體" panose="02020500000000000000" pitchFamily="18" charset="-120"/>
              <a:cs typeface="+mn-cs"/>
            </a:rPr>
            <a:t>閱讀教學社群</a:t>
          </a:r>
          <a:endParaRPr lang="en-US" altLang="zh-TW" sz="1800" b="1" dirty="0">
            <a:solidFill>
              <a:srgbClr val="FF0000"/>
            </a:solidFill>
            <a:latin typeface="Calibri"/>
            <a:ea typeface="新細明體" panose="02020500000000000000" pitchFamily="18" charset="-120"/>
            <a:cs typeface="+mn-cs"/>
          </a:endParaRPr>
        </a:p>
        <a:p>
          <a:pPr marL="0" marR="0" indent="0" algn="l" defTabSz="914400" eaLnBrk="1" fontAlgn="auto" latinLnBrk="0" hangingPunct="1">
            <a:lnSpc>
              <a:spcPts val="21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zh-TW" sz="2400" b="0" dirty="0">
            <a:solidFill>
              <a:schemeClr val="accent2">
                <a:lumMod val="50000"/>
              </a:schemeClr>
            </a:solidFill>
          </a:endParaRPr>
        </a:p>
        <a:p>
          <a:pPr marL="0" marR="0" indent="0" algn="l" defTabSz="914400" eaLnBrk="1" fontAlgn="auto" latinLnBrk="0" hangingPunct="1">
            <a:lnSpc>
              <a:spcPts val="21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0" dirty="0">
              <a:solidFill>
                <a:schemeClr val="accent2">
                  <a:lumMod val="50000"/>
                </a:schemeClr>
              </a:solidFill>
            </a:rPr>
            <a:t>建立</a:t>
          </a:r>
          <a:r>
            <a:rPr lang="en-US" altLang="zh-TW" sz="2400" b="0" dirty="0">
              <a:solidFill>
                <a:schemeClr val="accent2">
                  <a:lumMod val="50000"/>
                </a:schemeClr>
              </a:solidFill>
            </a:rPr>
            <a:t>108</a:t>
          </a:r>
          <a:r>
            <a:rPr lang="zh-TW" altLang="en-US" sz="2400" b="0" dirty="0">
              <a:solidFill>
                <a:schemeClr val="accent2">
                  <a:lumMod val="50000"/>
                </a:schemeClr>
              </a:solidFill>
            </a:rPr>
            <a:t>課綱新平台</a:t>
          </a:r>
          <a:endParaRPr lang="en-US" altLang="zh-TW" sz="2400" b="0" dirty="0">
            <a:solidFill>
              <a:schemeClr val="accent2">
                <a:lumMod val="50000"/>
              </a:schemeClr>
            </a:solidFill>
          </a:endParaRPr>
        </a:p>
        <a:p>
          <a:pPr algn="l" defTabSz="800100">
            <a:lnSpc>
              <a:spcPts val="2100"/>
            </a:lnSpc>
            <a:spcBef>
              <a:spcPct val="0"/>
            </a:spcBef>
            <a:spcAft>
              <a:spcPts val="0"/>
            </a:spcAft>
          </a:pPr>
          <a:endParaRPr lang="en-US" altLang="zh-TW" sz="2000" dirty="0">
            <a:solidFill>
              <a:srgbClr val="FF0000"/>
            </a:solidFill>
            <a:latin typeface="Calibri"/>
            <a:ea typeface="新細明體" panose="02020500000000000000" pitchFamily="18" charset="-120"/>
            <a:cs typeface="+mn-cs"/>
          </a:endParaRPr>
        </a:p>
        <a:p>
          <a:pPr algn="l" defTabSz="800100">
            <a:lnSpc>
              <a:spcPts val="2100"/>
            </a:lnSpc>
            <a:spcBef>
              <a:spcPct val="0"/>
            </a:spcBef>
            <a:spcAft>
              <a:spcPts val="0"/>
            </a:spcAft>
          </a:pPr>
          <a:endParaRPr lang="en-US" altLang="zh-TW" sz="2000" dirty="0">
            <a:solidFill>
              <a:srgbClr val="FF0000"/>
            </a:solidFill>
            <a:latin typeface="Calibri"/>
            <a:ea typeface="新細明體" panose="02020500000000000000" pitchFamily="18" charset="-120"/>
            <a:cs typeface="+mn-cs"/>
          </a:endParaRPr>
        </a:p>
        <a:p>
          <a:pPr algn="l" defTabSz="800100">
            <a:lnSpc>
              <a:spcPts val="21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dirty="0">
              <a:solidFill>
                <a:srgbClr val="000000"/>
              </a:solidFill>
              <a:latin typeface="Calibri"/>
              <a:ea typeface="新細明體" panose="02020500000000000000" pitchFamily="18" charset="-120"/>
              <a:cs typeface="+mn-cs"/>
            </a:rPr>
            <a:t>系統思考社  養珠社   </a:t>
          </a:r>
          <a:endParaRPr lang="en-US" altLang="zh-TW" sz="2000" b="1" dirty="0">
            <a:solidFill>
              <a:srgbClr val="000000"/>
            </a:solidFill>
            <a:latin typeface="Calibri"/>
            <a:ea typeface="新細明體" panose="02020500000000000000" pitchFamily="18" charset="-120"/>
            <a:cs typeface="+mn-cs"/>
          </a:endParaRPr>
        </a:p>
        <a:p>
          <a:pPr algn="l" defTabSz="800100">
            <a:lnSpc>
              <a:spcPts val="21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dirty="0">
              <a:solidFill>
                <a:srgbClr val="000000"/>
              </a:solidFill>
              <a:latin typeface="Calibri"/>
              <a:ea typeface="新細明體" panose="02020500000000000000" pitchFamily="18" charset="-120"/>
              <a:cs typeface="+mn-cs"/>
            </a:rPr>
            <a:t>線上自主學習社群</a:t>
          </a:r>
          <a:endParaRPr lang="en-US" altLang="zh-TW" sz="2000" b="1" dirty="0">
            <a:solidFill>
              <a:srgbClr val="000000"/>
            </a:solidFill>
            <a:latin typeface="Calibri"/>
            <a:ea typeface="新細明體" panose="02020500000000000000" pitchFamily="18" charset="-120"/>
            <a:cs typeface="+mn-cs"/>
          </a:endParaRPr>
        </a:p>
        <a:p>
          <a:pPr algn="l" defTabSz="800100">
            <a:lnSpc>
              <a:spcPts val="2100"/>
            </a:lnSpc>
            <a:spcBef>
              <a:spcPct val="0"/>
            </a:spcBef>
            <a:spcAft>
              <a:spcPts val="0"/>
            </a:spcAft>
          </a:pPr>
          <a:r>
            <a:rPr lang="zh-TW" altLang="en-US" sz="2000" b="1" dirty="0">
              <a:solidFill>
                <a:srgbClr val="000000"/>
              </a:solidFill>
              <a:latin typeface="Calibri"/>
              <a:ea typeface="新細明體" panose="02020500000000000000" pitchFamily="18" charset="-120"/>
              <a:cs typeface="+mn-cs"/>
            </a:rPr>
            <a:t>山書苑社群    夢田讀書會</a:t>
          </a:r>
          <a:endParaRPr lang="en-US" altLang="zh-TW" sz="2400" b="1" dirty="0">
            <a:solidFill>
              <a:srgbClr val="000000"/>
            </a:solidFill>
            <a:latin typeface="Calibri"/>
            <a:ea typeface="新細明體" panose="02020500000000000000" pitchFamily="18" charset="-120"/>
            <a:cs typeface="+mn-cs"/>
          </a:endParaRPr>
        </a:p>
        <a:p>
          <a:pPr algn="ctr" defTabSz="800100">
            <a:lnSpc>
              <a:spcPts val="2700"/>
            </a:lnSpc>
            <a:spcBef>
              <a:spcPct val="0"/>
            </a:spcBef>
            <a:spcAft>
              <a:spcPts val="0"/>
            </a:spcAft>
          </a:pPr>
          <a:endParaRPr lang="en-US" altLang="zh-TW" sz="1800" dirty="0">
            <a:solidFill>
              <a:srgbClr val="FF0000"/>
            </a:solidFill>
            <a:latin typeface="Calibri"/>
            <a:ea typeface="新細明體" panose="02020500000000000000" pitchFamily="18" charset="-120"/>
            <a:cs typeface="+mn-cs"/>
          </a:endParaRPr>
        </a:p>
        <a:p>
          <a:pPr algn="ctr" defTabSz="800100">
            <a:lnSpc>
              <a:spcPts val="2700"/>
            </a:lnSpc>
            <a:spcBef>
              <a:spcPct val="0"/>
            </a:spcBef>
            <a:spcAft>
              <a:spcPts val="0"/>
            </a:spcAft>
          </a:pPr>
          <a:r>
            <a:rPr lang="zh-TW" altLang="en-US" sz="1800" dirty="0">
              <a:solidFill>
                <a:srgbClr val="FF0000"/>
              </a:solidFill>
              <a:latin typeface="Calibri"/>
              <a:ea typeface="新細明體" panose="02020500000000000000" pitchFamily="18" charset="-120"/>
              <a:cs typeface="+mn-cs"/>
            </a:rPr>
            <a:t>  </a:t>
          </a:r>
        </a:p>
      </dgm:t>
    </dgm:pt>
    <dgm:pt modelId="{0569BAD0-BADA-4784-9B30-277BA0C959B9}" type="parTrans" cxnId="{50C90432-328B-403D-8103-BD2CA71AFE13}">
      <dgm:prSet/>
      <dgm:spPr/>
      <dgm:t>
        <a:bodyPr/>
        <a:lstStyle/>
        <a:p>
          <a:endParaRPr lang="zh-TW" altLang="en-US"/>
        </a:p>
      </dgm:t>
    </dgm:pt>
    <dgm:pt modelId="{4722DAB3-C80E-47E1-A049-88D1EBAC14D2}" type="sibTrans" cxnId="{50C90432-328B-403D-8103-BD2CA71AFE13}">
      <dgm:prSet/>
      <dgm:spPr/>
      <dgm:t>
        <a:bodyPr/>
        <a:lstStyle/>
        <a:p>
          <a:endParaRPr lang="zh-TW" altLang="en-US"/>
        </a:p>
      </dgm:t>
    </dgm:pt>
    <dgm:pt modelId="{E613D1C5-FB00-49AF-B59D-81A963353693}" type="pres">
      <dgm:prSet presAssocID="{8B64BD84-D3AF-486C-9478-DF034CC65132}" presName="Name0" presStyleCnt="0">
        <dgm:presLayoutVars>
          <dgm:dir/>
          <dgm:resizeHandles val="exact"/>
        </dgm:presLayoutVars>
      </dgm:prSet>
      <dgm:spPr/>
    </dgm:pt>
    <dgm:pt modelId="{6FD8E49C-B49C-417A-8E8E-F936EE27D12A}" type="pres">
      <dgm:prSet presAssocID="{8B64BD84-D3AF-486C-9478-DF034CC65132}" presName="fgShape" presStyleLbl="fgShp" presStyleIdx="0" presStyleCnt="1" custScaleY="67921" custLinFactNeighborX="-1009" custLinFactNeighborY="49373"/>
      <dgm:spPr>
        <a:xfrm>
          <a:off x="310850" y="3851309"/>
          <a:ext cx="6672300" cy="436888"/>
        </a:xfrm>
        <a:prstGeom prst="leftRightArrow">
          <a:avLst/>
        </a:prstGeom>
        <a:gradFill rotWithShape="0">
          <a:gsLst>
            <a:gs pos="0">
              <a:srgbClr val="4BACC6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</dgm:pt>
    <dgm:pt modelId="{D408F30B-9D0B-4222-90C4-4E59EE521369}" type="pres">
      <dgm:prSet presAssocID="{8B64BD84-D3AF-486C-9478-DF034CC65132}" presName="linComp" presStyleCnt="0"/>
      <dgm:spPr/>
    </dgm:pt>
    <dgm:pt modelId="{D9420234-D5D5-43DD-A3FF-CD83D84F67AF}" type="pres">
      <dgm:prSet presAssocID="{BBA37505-9DA2-49DA-8A75-9AE22EE8F80C}" presName="compNode" presStyleCnt="0"/>
      <dgm:spPr/>
    </dgm:pt>
    <dgm:pt modelId="{B3DB0A25-0B66-44C9-9E90-00CFDD2E891E}" type="pres">
      <dgm:prSet presAssocID="{BBA37505-9DA2-49DA-8A75-9AE22EE8F80C}" presName="bkgdShape" presStyleLbl="node1" presStyleIdx="0" presStyleCnt="2" custScaleX="80937" custLinFactNeighborX="-175"/>
      <dgm:spPr>
        <a:prstGeom prst="roundRect">
          <a:avLst>
            <a:gd name="adj" fmla="val 10000"/>
          </a:avLst>
        </a:prstGeom>
      </dgm:spPr>
    </dgm:pt>
    <dgm:pt modelId="{455DF7D6-AF98-4CDB-8933-B57269D059A1}" type="pres">
      <dgm:prSet presAssocID="{BBA37505-9DA2-49DA-8A75-9AE22EE8F80C}" presName="nodeTx" presStyleLbl="node1" presStyleIdx="0" presStyleCnt="2">
        <dgm:presLayoutVars>
          <dgm:bulletEnabled val="1"/>
        </dgm:presLayoutVars>
      </dgm:prSet>
      <dgm:spPr/>
    </dgm:pt>
    <dgm:pt modelId="{0C024EA8-07BE-4D77-B92B-685A906527D7}" type="pres">
      <dgm:prSet presAssocID="{BBA37505-9DA2-49DA-8A75-9AE22EE8F80C}" presName="invisiNode" presStyleLbl="node1" presStyleIdx="0" presStyleCnt="2"/>
      <dgm:spPr/>
    </dgm:pt>
    <dgm:pt modelId="{FACF24DC-812F-425A-90F2-AFAC443914DE}" type="pres">
      <dgm:prSet presAssocID="{BBA37505-9DA2-49DA-8A75-9AE22EE8F80C}" presName="imagNode" presStyleLbl="fgImgPlace1" presStyleIdx="0" presStyleCnt="2" custScaleX="103979" custScaleY="99637" custLinFactNeighborX="2145" custLinFactNeighborY="-18199"/>
      <dgm:spPr>
        <a:xfrm>
          <a:off x="453097" y="210640"/>
          <a:ext cx="1539565" cy="152127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7D40E115-B2A1-4A13-8B1B-15F998625E06}" type="pres">
      <dgm:prSet presAssocID="{B05624E1-375C-4CCC-9273-DB19A83B5FB4}" presName="sibTrans" presStyleLbl="sibTrans2D1" presStyleIdx="0" presStyleCnt="0"/>
      <dgm:spPr/>
    </dgm:pt>
    <dgm:pt modelId="{6A10F54F-F012-4EC8-81C8-2C11990C7500}" type="pres">
      <dgm:prSet presAssocID="{72126524-AB84-4301-B56F-25186A473C23}" presName="compNode" presStyleCnt="0"/>
      <dgm:spPr/>
    </dgm:pt>
    <dgm:pt modelId="{692EAD06-A0F8-41B8-9F1C-432400627620}" type="pres">
      <dgm:prSet presAssocID="{72126524-AB84-4301-B56F-25186A473C23}" presName="bkgdShape" presStyleLbl="node1" presStyleIdx="1" presStyleCnt="2" custScaleX="84366"/>
      <dgm:spPr>
        <a:prstGeom prst="roundRect">
          <a:avLst>
            <a:gd name="adj" fmla="val 10000"/>
          </a:avLst>
        </a:prstGeom>
      </dgm:spPr>
    </dgm:pt>
    <dgm:pt modelId="{407CB682-58BE-4A6D-99D8-B9D2D62605AC}" type="pres">
      <dgm:prSet presAssocID="{72126524-AB84-4301-B56F-25186A473C23}" presName="nodeTx" presStyleLbl="node1" presStyleIdx="1" presStyleCnt="2">
        <dgm:presLayoutVars>
          <dgm:bulletEnabled val="1"/>
        </dgm:presLayoutVars>
      </dgm:prSet>
      <dgm:spPr/>
    </dgm:pt>
    <dgm:pt modelId="{2CB05E29-7948-49AC-99FC-A9656D657449}" type="pres">
      <dgm:prSet presAssocID="{72126524-AB84-4301-B56F-25186A473C23}" presName="invisiNode" presStyleLbl="node1" presStyleIdx="1" presStyleCnt="2"/>
      <dgm:spPr/>
    </dgm:pt>
    <dgm:pt modelId="{7DC9D350-463E-4C11-AAA7-EDE2BE76FBE3}" type="pres">
      <dgm:prSet presAssocID="{72126524-AB84-4301-B56F-25186A473C23}" presName="imagNode" presStyleLbl="fgImgPlace1" presStyleIdx="1" presStyleCnt="2" custScaleX="108418" custScaleY="106534" custLinFactNeighborX="-1093" custLinFactNeighborY="-14751"/>
      <dgm:spPr>
        <a:xfrm>
          <a:off x="2960399" y="210640"/>
          <a:ext cx="1548176" cy="152127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</dgm:ptLst>
  <dgm:cxnLst>
    <dgm:cxn modelId="{27C38607-5515-4510-91CD-A8CE28422889}" type="presOf" srcId="{72126524-AB84-4301-B56F-25186A473C23}" destId="{692EAD06-A0F8-41B8-9F1C-432400627620}" srcOrd="0" destOrd="0" presId="urn:microsoft.com/office/officeart/2005/8/layout/hList7#1"/>
    <dgm:cxn modelId="{A6B65C0A-6F3C-4843-A749-10F908AD19E0}" type="presOf" srcId="{BBA37505-9DA2-49DA-8A75-9AE22EE8F80C}" destId="{B3DB0A25-0B66-44C9-9E90-00CFDD2E891E}" srcOrd="0" destOrd="0" presId="urn:microsoft.com/office/officeart/2005/8/layout/hList7#1"/>
    <dgm:cxn modelId="{B581BC31-1B16-4B6B-AEF1-D5F62FE92114}" type="presOf" srcId="{B05624E1-375C-4CCC-9273-DB19A83B5FB4}" destId="{7D40E115-B2A1-4A13-8B1B-15F998625E06}" srcOrd="0" destOrd="0" presId="urn:microsoft.com/office/officeart/2005/8/layout/hList7#1"/>
    <dgm:cxn modelId="{50C90432-328B-403D-8103-BD2CA71AFE13}" srcId="{8B64BD84-D3AF-486C-9478-DF034CC65132}" destId="{72126524-AB84-4301-B56F-25186A473C23}" srcOrd="1" destOrd="0" parTransId="{0569BAD0-BADA-4784-9B30-277BA0C959B9}" sibTransId="{4722DAB3-C80E-47E1-A049-88D1EBAC14D2}"/>
    <dgm:cxn modelId="{495ACB5D-F746-47DC-9E72-C70B7E767704}" srcId="{8B64BD84-D3AF-486C-9478-DF034CC65132}" destId="{BBA37505-9DA2-49DA-8A75-9AE22EE8F80C}" srcOrd="0" destOrd="0" parTransId="{D26A1779-D8AA-4FD9-B7A6-D9288CB7E255}" sibTransId="{B05624E1-375C-4CCC-9273-DB19A83B5FB4}"/>
    <dgm:cxn modelId="{78CEBD91-9D38-4CAC-99BB-32A6F4A1204C}" type="presOf" srcId="{72126524-AB84-4301-B56F-25186A473C23}" destId="{407CB682-58BE-4A6D-99D8-B9D2D62605AC}" srcOrd="1" destOrd="0" presId="urn:microsoft.com/office/officeart/2005/8/layout/hList7#1"/>
    <dgm:cxn modelId="{D9A875D4-51F0-4F40-BA99-7C206D8E2C0B}" type="presOf" srcId="{8B64BD84-D3AF-486C-9478-DF034CC65132}" destId="{E613D1C5-FB00-49AF-B59D-81A963353693}" srcOrd="0" destOrd="0" presId="urn:microsoft.com/office/officeart/2005/8/layout/hList7#1"/>
    <dgm:cxn modelId="{C50833F0-09B2-4D7E-9ECF-EC3CC476BE5D}" type="presOf" srcId="{BBA37505-9DA2-49DA-8A75-9AE22EE8F80C}" destId="{455DF7D6-AF98-4CDB-8933-B57269D059A1}" srcOrd="1" destOrd="0" presId="urn:microsoft.com/office/officeart/2005/8/layout/hList7#1"/>
    <dgm:cxn modelId="{985847CE-7201-42A2-908B-98F212D41D01}" type="presParOf" srcId="{E613D1C5-FB00-49AF-B59D-81A963353693}" destId="{6FD8E49C-B49C-417A-8E8E-F936EE27D12A}" srcOrd="0" destOrd="0" presId="urn:microsoft.com/office/officeart/2005/8/layout/hList7#1"/>
    <dgm:cxn modelId="{A43212AB-4874-49B7-9747-E55EB698DE1D}" type="presParOf" srcId="{E613D1C5-FB00-49AF-B59D-81A963353693}" destId="{D408F30B-9D0B-4222-90C4-4E59EE521369}" srcOrd="1" destOrd="0" presId="urn:microsoft.com/office/officeart/2005/8/layout/hList7#1"/>
    <dgm:cxn modelId="{2E97D372-333D-4089-BCD6-35BC30736B81}" type="presParOf" srcId="{D408F30B-9D0B-4222-90C4-4E59EE521369}" destId="{D9420234-D5D5-43DD-A3FF-CD83D84F67AF}" srcOrd="0" destOrd="0" presId="urn:microsoft.com/office/officeart/2005/8/layout/hList7#1"/>
    <dgm:cxn modelId="{31385CF5-BD34-4AC8-AFC9-62DADCB9BB47}" type="presParOf" srcId="{D9420234-D5D5-43DD-A3FF-CD83D84F67AF}" destId="{B3DB0A25-0B66-44C9-9E90-00CFDD2E891E}" srcOrd="0" destOrd="0" presId="urn:microsoft.com/office/officeart/2005/8/layout/hList7#1"/>
    <dgm:cxn modelId="{F1F4DACE-96B8-4D15-802B-2BBFD786B5D1}" type="presParOf" srcId="{D9420234-D5D5-43DD-A3FF-CD83D84F67AF}" destId="{455DF7D6-AF98-4CDB-8933-B57269D059A1}" srcOrd="1" destOrd="0" presId="urn:microsoft.com/office/officeart/2005/8/layout/hList7#1"/>
    <dgm:cxn modelId="{ED614095-306C-407E-9952-6F3304747843}" type="presParOf" srcId="{D9420234-D5D5-43DD-A3FF-CD83D84F67AF}" destId="{0C024EA8-07BE-4D77-B92B-685A906527D7}" srcOrd="2" destOrd="0" presId="urn:microsoft.com/office/officeart/2005/8/layout/hList7#1"/>
    <dgm:cxn modelId="{9419F4AF-A28B-4F84-825B-C5B95BCB8E7C}" type="presParOf" srcId="{D9420234-D5D5-43DD-A3FF-CD83D84F67AF}" destId="{FACF24DC-812F-425A-90F2-AFAC443914DE}" srcOrd="3" destOrd="0" presId="urn:microsoft.com/office/officeart/2005/8/layout/hList7#1"/>
    <dgm:cxn modelId="{AA80B112-4A0B-47BC-A299-7D1B797B24EF}" type="presParOf" srcId="{D408F30B-9D0B-4222-90C4-4E59EE521369}" destId="{7D40E115-B2A1-4A13-8B1B-15F998625E06}" srcOrd="1" destOrd="0" presId="urn:microsoft.com/office/officeart/2005/8/layout/hList7#1"/>
    <dgm:cxn modelId="{78897263-2212-43BD-9E36-2649EA5AFE53}" type="presParOf" srcId="{D408F30B-9D0B-4222-90C4-4E59EE521369}" destId="{6A10F54F-F012-4EC8-81C8-2C11990C7500}" srcOrd="2" destOrd="0" presId="urn:microsoft.com/office/officeart/2005/8/layout/hList7#1"/>
    <dgm:cxn modelId="{55D38CCE-180D-48D0-8786-BA10A1B9B88A}" type="presParOf" srcId="{6A10F54F-F012-4EC8-81C8-2C11990C7500}" destId="{692EAD06-A0F8-41B8-9F1C-432400627620}" srcOrd="0" destOrd="0" presId="urn:microsoft.com/office/officeart/2005/8/layout/hList7#1"/>
    <dgm:cxn modelId="{A581D502-B4CB-4B76-8D4D-7AD6E6DE48B4}" type="presParOf" srcId="{6A10F54F-F012-4EC8-81C8-2C11990C7500}" destId="{407CB682-58BE-4A6D-99D8-B9D2D62605AC}" srcOrd="1" destOrd="0" presId="urn:microsoft.com/office/officeart/2005/8/layout/hList7#1"/>
    <dgm:cxn modelId="{F9AE6006-33B7-42DA-9F5D-632E3487FD3D}" type="presParOf" srcId="{6A10F54F-F012-4EC8-81C8-2C11990C7500}" destId="{2CB05E29-7948-49AC-99FC-A9656D657449}" srcOrd="2" destOrd="0" presId="urn:microsoft.com/office/officeart/2005/8/layout/hList7#1"/>
    <dgm:cxn modelId="{55BFA0D6-5CF9-4E25-B52B-0CD9A64007A2}" type="presParOf" srcId="{6A10F54F-F012-4EC8-81C8-2C11990C7500}" destId="{7DC9D350-463E-4C11-AAA7-EDE2BE76FBE3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0673EEBA-75EC-4467-98BB-EC08A3C3A32D}" type="doc">
      <dgm:prSet loTypeId="urn:microsoft.com/office/officeart/2005/8/layout/cycle7" loCatId="cycle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zh-TW" altLang="en-US"/>
        </a:p>
      </dgm:t>
    </dgm:pt>
    <dgm:pt modelId="{42FB8F22-1B4C-47CD-8309-DCCD4F0A3EF2}">
      <dgm:prSet phldrT="[文字]" custT="1"/>
      <dgm:spPr/>
      <dgm:t>
        <a:bodyPr/>
        <a:lstStyle/>
        <a:p>
          <a:pPr>
            <a:lnSpc>
              <a:spcPts val="2800"/>
            </a:lnSpc>
            <a:spcAft>
              <a:spcPts val="0"/>
            </a:spcAft>
          </a:pPr>
          <a:r>
            <a:rPr lang="zh-TW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知能永續經營</a:t>
          </a:r>
          <a:endParaRPr lang="en-US" altLang="zh-TW" sz="2400" b="1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ts val="2800"/>
            </a:lnSpc>
            <a:spcAft>
              <a:spcPts val="0"/>
            </a:spcAft>
          </a:pPr>
          <a:r>
            <a:rPr lang="zh-TW" sz="1700" b="1" dirty="0">
              <a:solidFill>
                <a:srgbClr val="FFFF00"/>
              </a:solidFill>
            </a:rPr>
            <a:t>—專業成長</a:t>
          </a:r>
          <a:endParaRPr lang="zh-TW" altLang="en-US" sz="17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2871A5-9E73-423A-A433-4A5115E824C0}" type="parTrans" cxnId="{5AAE1722-7D01-4CD2-9F1F-448A61204496}">
      <dgm:prSet/>
      <dgm:spPr/>
      <dgm:t>
        <a:bodyPr/>
        <a:lstStyle/>
        <a:p>
          <a:endParaRPr lang="zh-TW" altLang="en-US"/>
        </a:p>
      </dgm:t>
    </dgm:pt>
    <dgm:pt modelId="{6B2BCBB0-63BD-4882-AD81-8B62B55BF3A9}" type="sibTrans" cxnId="{5AAE1722-7D01-4CD2-9F1F-448A61204496}">
      <dgm:prSet/>
      <dgm:spPr/>
      <dgm:t>
        <a:bodyPr/>
        <a:lstStyle/>
        <a:p>
          <a:endParaRPr lang="zh-TW" altLang="en-US"/>
        </a:p>
      </dgm:t>
    </dgm:pt>
    <dgm:pt modelId="{42904A14-CCFD-4FF8-93A8-BDD87BBFFE95}">
      <dgm:prSet phldrT="[文字]" custT="1"/>
      <dgm:spPr/>
      <dgm:t>
        <a:bodyPr/>
        <a:lstStyle/>
        <a:p>
          <a:pPr>
            <a:lnSpc>
              <a:spcPts val="2800"/>
            </a:lnSpc>
            <a:spcAft>
              <a:spcPts val="0"/>
            </a:spcAft>
          </a:pPr>
          <a:r>
            <a:rPr lang="zh-TW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閱讀專業分工</a:t>
          </a:r>
          <a:endParaRPr lang="en-US" altLang="zh-TW" sz="2400" b="1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ts val="2800"/>
            </a:lnSpc>
            <a:spcAft>
              <a:spcPts val="0"/>
            </a:spcAft>
          </a:pPr>
          <a:r>
            <a:rPr lang="zh-TW" sz="1700" b="1" dirty="0">
              <a:solidFill>
                <a:srgbClr val="FFFF00"/>
              </a:solidFill>
            </a:rPr>
            <a:t>—教學連結</a:t>
          </a:r>
          <a:endParaRPr lang="zh-TW" altLang="en-US" sz="17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05A625-B9D8-4678-A189-0C67EDF7166B}" type="parTrans" cxnId="{58866BAB-00BF-4F33-85BB-7CE0C7DB4507}">
      <dgm:prSet/>
      <dgm:spPr/>
      <dgm:t>
        <a:bodyPr/>
        <a:lstStyle/>
        <a:p>
          <a:endParaRPr lang="zh-TW" altLang="en-US"/>
        </a:p>
      </dgm:t>
    </dgm:pt>
    <dgm:pt modelId="{CEEAA1C4-7E6B-4774-9ABC-6935B3E9B315}" type="sibTrans" cxnId="{58866BAB-00BF-4F33-85BB-7CE0C7DB4507}">
      <dgm:prSet/>
      <dgm:spPr/>
      <dgm:t>
        <a:bodyPr/>
        <a:lstStyle/>
        <a:p>
          <a:endParaRPr lang="zh-TW" altLang="en-US"/>
        </a:p>
      </dgm:t>
    </dgm:pt>
    <dgm:pt modelId="{8A2B92FD-A554-4E59-BCA3-8EE63D332D54}">
      <dgm:prSet custT="1"/>
      <dgm:spPr/>
      <dgm:t>
        <a:bodyPr/>
        <a:lstStyle/>
        <a:p>
          <a:pPr>
            <a:lnSpc>
              <a:spcPts val="2800"/>
            </a:lnSpc>
            <a:spcAft>
              <a:spcPts val="0"/>
            </a:spcAft>
          </a:pPr>
          <a:r>
            <a:rPr lang="zh-TW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專業合作</a:t>
          </a:r>
          <a:r>
            <a:rPr lang="zh-TW" alt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意</a:t>
          </a:r>
          <a:r>
            <a:rPr lang="zh-TW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象</a:t>
          </a:r>
          <a:endParaRPr lang="en-US" altLang="zh-TW" sz="2400" b="1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  <a:p>
          <a:pPr>
            <a:lnSpc>
              <a:spcPts val="2800"/>
            </a:lnSpc>
            <a:spcAft>
              <a:spcPts val="0"/>
            </a:spcAft>
          </a:pPr>
          <a:r>
            <a:rPr lang="zh-TW" sz="1700" b="1" dirty="0">
              <a:solidFill>
                <a:srgbClr val="FFFF00"/>
              </a:solidFill>
              <a:effectLst/>
            </a:rPr>
            <a:t>—願景清楚</a:t>
          </a:r>
          <a:endParaRPr lang="zh-TW" altLang="en-US" sz="1700" b="1" dirty="0">
            <a:solidFill>
              <a:srgbClr val="FFFF00"/>
            </a:solidFill>
            <a:effectLst/>
          </a:endParaRPr>
        </a:p>
      </dgm:t>
    </dgm:pt>
    <dgm:pt modelId="{F42F6C4C-7C96-4D45-943E-C85F1F958C3B}" type="parTrans" cxnId="{536CE867-62D2-4EB5-A23E-F12831DA107E}">
      <dgm:prSet/>
      <dgm:spPr/>
      <dgm:t>
        <a:bodyPr/>
        <a:lstStyle/>
        <a:p>
          <a:endParaRPr lang="zh-TW" altLang="en-US"/>
        </a:p>
      </dgm:t>
    </dgm:pt>
    <dgm:pt modelId="{F3A7B4BE-712C-48FF-9AF6-83AAFBD4223C}" type="sibTrans" cxnId="{536CE867-62D2-4EB5-A23E-F12831DA107E}">
      <dgm:prSet/>
      <dgm:spPr/>
      <dgm:t>
        <a:bodyPr/>
        <a:lstStyle/>
        <a:p>
          <a:endParaRPr lang="zh-TW" altLang="en-US"/>
        </a:p>
      </dgm:t>
    </dgm:pt>
    <dgm:pt modelId="{9383740A-65A8-4459-BD36-E6FB134D4772}">
      <dgm:prSet custT="1"/>
      <dgm:spPr/>
      <dgm:t>
        <a:bodyPr/>
        <a:lstStyle/>
        <a:p>
          <a:pPr>
            <a:lnSpc>
              <a:spcPts val="2800"/>
            </a:lnSpc>
            <a:spcAft>
              <a:spcPts val="0"/>
            </a:spcAft>
          </a:pPr>
          <a:r>
            <a:rPr lang="zh-TW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建構饗書天堂</a:t>
          </a:r>
          <a:endParaRPr lang="en-US" altLang="zh-TW" sz="2400" b="1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ts val="2800"/>
            </a:lnSpc>
            <a:spcAft>
              <a:spcPts val="0"/>
            </a:spcAft>
          </a:pPr>
          <a:r>
            <a:rPr lang="zh-TW" sz="1700" b="1" dirty="0">
              <a:solidFill>
                <a:srgbClr val="FFFF00"/>
              </a:solidFill>
            </a:rPr>
            <a:t>—美麗新視界</a:t>
          </a:r>
          <a:endParaRPr lang="zh-TW" altLang="en-US" sz="1700" b="1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6A91F5-8F6D-4308-BC02-4CE8F9C5C4BE}" type="parTrans" cxnId="{DCE3D415-D9DE-4A53-9C55-0F7A15EA61B1}">
      <dgm:prSet/>
      <dgm:spPr/>
      <dgm:t>
        <a:bodyPr/>
        <a:lstStyle/>
        <a:p>
          <a:endParaRPr lang="zh-TW" altLang="en-US"/>
        </a:p>
      </dgm:t>
    </dgm:pt>
    <dgm:pt modelId="{31BF9B03-7D10-4103-A805-538E9FAB95EA}" type="sibTrans" cxnId="{DCE3D415-D9DE-4A53-9C55-0F7A15EA61B1}">
      <dgm:prSet/>
      <dgm:spPr/>
      <dgm:t>
        <a:bodyPr/>
        <a:lstStyle/>
        <a:p>
          <a:endParaRPr lang="zh-TW" altLang="en-US"/>
        </a:p>
      </dgm:t>
    </dgm:pt>
    <dgm:pt modelId="{0A2A3C34-637A-498B-A9B2-C7DB56358ED9}" type="pres">
      <dgm:prSet presAssocID="{0673EEBA-75EC-4467-98BB-EC08A3C3A32D}" presName="Name0" presStyleCnt="0">
        <dgm:presLayoutVars>
          <dgm:dir/>
          <dgm:resizeHandles val="exact"/>
        </dgm:presLayoutVars>
      </dgm:prSet>
      <dgm:spPr/>
    </dgm:pt>
    <dgm:pt modelId="{5FA0161C-875C-4894-88CB-9B384585BDE1}" type="pres">
      <dgm:prSet presAssocID="{8A2B92FD-A554-4E59-BCA3-8EE63D332D54}" presName="node" presStyleLbl="node1" presStyleIdx="0" presStyleCnt="4" custScaleX="112556" custRadScaleRad="88505">
        <dgm:presLayoutVars>
          <dgm:bulletEnabled val="1"/>
        </dgm:presLayoutVars>
      </dgm:prSet>
      <dgm:spPr/>
    </dgm:pt>
    <dgm:pt modelId="{1B29D2DF-9342-47DD-A03A-64FBC196959C}" type="pres">
      <dgm:prSet presAssocID="{F3A7B4BE-712C-48FF-9AF6-83AAFBD4223C}" presName="sibTrans" presStyleLbl="sibTrans2D1" presStyleIdx="0" presStyleCnt="4"/>
      <dgm:spPr/>
    </dgm:pt>
    <dgm:pt modelId="{4582C96E-A372-4C77-8FEF-29EB903906E7}" type="pres">
      <dgm:prSet presAssocID="{F3A7B4BE-712C-48FF-9AF6-83AAFBD4223C}" presName="connectorText" presStyleLbl="sibTrans2D1" presStyleIdx="0" presStyleCnt="4"/>
      <dgm:spPr/>
    </dgm:pt>
    <dgm:pt modelId="{F3315B60-F7EE-4F2D-B6F7-73E233182388}" type="pres">
      <dgm:prSet presAssocID="{42FB8F22-1B4C-47CD-8309-DCCD4F0A3EF2}" presName="node" presStyleLbl="node1" presStyleIdx="1" presStyleCnt="4" custScaleX="115402">
        <dgm:presLayoutVars>
          <dgm:bulletEnabled val="1"/>
        </dgm:presLayoutVars>
      </dgm:prSet>
      <dgm:spPr/>
    </dgm:pt>
    <dgm:pt modelId="{F68391EB-22B8-440D-BEE7-D10199DAF89C}" type="pres">
      <dgm:prSet presAssocID="{6B2BCBB0-63BD-4882-AD81-8B62B55BF3A9}" presName="sibTrans" presStyleLbl="sibTrans2D1" presStyleIdx="1" presStyleCnt="4"/>
      <dgm:spPr/>
    </dgm:pt>
    <dgm:pt modelId="{9548FFE3-3F40-4E36-858B-DA2DA8EC46CA}" type="pres">
      <dgm:prSet presAssocID="{6B2BCBB0-63BD-4882-AD81-8B62B55BF3A9}" presName="connectorText" presStyleLbl="sibTrans2D1" presStyleIdx="1" presStyleCnt="4"/>
      <dgm:spPr/>
    </dgm:pt>
    <dgm:pt modelId="{D0803E9B-355A-4055-81D5-AEACF044E00E}" type="pres">
      <dgm:prSet presAssocID="{42904A14-CCFD-4FF8-93A8-BDD87BBFFE95}" presName="node" presStyleLbl="node1" presStyleIdx="2" presStyleCnt="4" custScaleX="112556">
        <dgm:presLayoutVars>
          <dgm:bulletEnabled val="1"/>
        </dgm:presLayoutVars>
      </dgm:prSet>
      <dgm:spPr/>
    </dgm:pt>
    <dgm:pt modelId="{57D6BFAB-2DB6-4637-A070-50766180F044}" type="pres">
      <dgm:prSet presAssocID="{CEEAA1C4-7E6B-4774-9ABC-6935B3E9B315}" presName="sibTrans" presStyleLbl="sibTrans2D1" presStyleIdx="2" presStyleCnt="4"/>
      <dgm:spPr/>
    </dgm:pt>
    <dgm:pt modelId="{7A4627F8-A31A-4572-8953-818DD204402E}" type="pres">
      <dgm:prSet presAssocID="{CEEAA1C4-7E6B-4774-9ABC-6935B3E9B315}" presName="connectorText" presStyleLbl="sibTrans2D1" presStyleIdx="2" presStyleCnt="4"/>
      <dgm:spPr/>
    </dgm:pt>
    <dgm:pt modelId="{A693C30E-B755-429C-997C-574F30479A91}" type="pres">
      <dgm:prSet presAssocID="{9383740A-65A8-4459-BD36-E6FB134D4772}" presName="node" presStyleLbl="node1" presStyleIdx="3" presStyleCnt="4" custScaleX="113733">
        <dgm:presLayoutVars>
          <dgm:bulletEnabled val="1"/>
        </dgm:presLayoutVars>
      </dgm:prSet>
      <dgm:spPr/>
    </dgm:pt>
    <dgm:pt modelId="{48BBC27B-CA74-4C39-A954-DEEC49D5EC52}" type="pres">
      <dgm:prSet presAssocID="{31BF9B03-7D10-4103-A805-538E9FAB95EA}" presName="sibTrans" presStyleLbl="sibTrans2D1" presStyleIdx="3" presStyleCnt="4"/>
      <dgm:spPr/>
    </dgm:pt>
    <dgm:pt modelId="{4F35A213-0576-4E64-B388-21CA13651073}" type="pres">
      <dgm:prSet presAssocID="{31BF9B03-7D10-4103-A805-538E9FAB95EA}" presName="connectorText" presStyleLbl="sibTrans2D1" presStyleIdx="3" presStyleCnt="4"/>
      <dgm:spPr/>
    </dgm:pt>
  </dgm:ptLst>
  <dgm:cxnLst>
    <dgm:cxn modelId="{55C70814-D9F9-4B28-9B95-3FE0C8BB55B5}" type="presOf" srcId="{42FB8F22-1B4C-47CD-8309-DCCD4F0A3EF2}" destId="{F3315B60-F7EE-4F2D-B6F7-73E233182388}" srcOrd="0" destOrd="0" presId="urn:microsoft.com/office/officeart/2005/8/layout/cycle7"/>
    <dgm:cxn modelId="{DCE3D415-D9DE-4A53-9C55-0F7A15EA61B1}" srcId="{0673EEBA-75EC-4467-98BB-EC08A3C3A32D}" destId="{9383740A-65A8-4459-BD36-E6FB134D4772}" srcOrd="3" destOrd="0" parTransId="{536A91F5-8F6D-4308-BC02-4CE8F9C5C4BE}" sibTransId="{31BF9B03-7D10-4103-A805-538E9FAB95EA}"/>
    <dgm:cxn modelId="{08750318-AA18-46B6-BC79-A05656A4AF39}" type="presOf" srcId="{31BF9B03-7D10-4103-A805-538E9FAB95EA}" destId="{4F35A213-0576-4E64-B388-21CA13651073}" srcOrd="1" destOrd="0" presId="urn:microsoft.com/office/officeart/2005/8/layout/cycle7"/>
    <dgm:cxn modelId="{5AAE1722-7D01-4CD2-9F1F-448A61204496}" srcId="{0673EEBA-75EC-4467-98BB-EC08A3C3A32D}" destId="{42FB8F22-1B4C-47CD-8309-DCCD4F0A3EF2}" srcOrd="1" destOrd="0" parTransId="{702871A5-9E73-423A-A433-4A5115E824C0}" sibTransId="{6B2BCBB0-63BD-4882-AD81-8B62B55BF3A9}"/>
    <dgm:cxn modelId="{C21E2A3D-D2E8-4834-956B-6DE8EC17B682}" type="presOf" srcId="{F3A7B4BE-712C-48FF-9AF6-83AAFBD4223C}" destId="{1B29D2DF-9342-47DD-A03A-64FBC196959C}" srcOrd="0" destOrd="0" presId="urn:microsoft.com/office/officeart/2005/8/layout/cycle7"/>
    <dgm:cxn modelId="{E169C15B-3C39-4942-8120-8C9C19E8E4DD}" type="presOf" srcId="{9383740A-65A8-4459-BD36-E6FB134D4772}" destId="{A693C30E-B755-429C-997C-574F30479A91}" srcOrd="0" destOrd="0" presId="urn:microsoft.com/office/officeart/2005/8/layout/cycle7"/>
    <dgm:cxn modelId="{5B77765F-3D0E-4B02-9180-AEDAC61A64E5}" type="presOf" srcId="{F3A7B4BE-712C-48FF-9AF6-83AAFBD4223C}" destId="{4582C96E-A372-4C77-8FEF-29EB903906E7}" srcOrd="1" destOrd="0" presId="urn:microsoft.com/office/officeart/2005/8/layout/cycle7"/>
    <dgm:cxn modelId="{65B8B145-C1CF-49D3-BEF7-8F38F97030F2}" type="presOf" srcId="{6B2BCBB0-63BD-4882-AD81-8B62B55BF3A9}" destId="{9548FFE3-3F40-4E36-858B-DA2DA8EC46CA}" srcOrd="1" destOrd="0" presId="urn:microsoft.com/office/officeart/2005/8/layout/cycle7"/>
    <dgm:cxn modelId="{536CE867-62D2-4EB5-A23E-F12831DA107E}" srcId="{0673EEBA-75EC-4467-98BB-EC08A3C3A32D}" destId="{8A2B92FD-A554-4E59-BCA3-8EE63D332D54}" srcOrd="0" destOrd="0" parTransId="{F42F6C4C-7C96-4D45-943E-C85F1F958C3B}" sibTransId="{F3A7B4BE-712C-48FF-9AF6-83AAFBD4223C}"/>
    <dgm:cxn modelId="{884B5E6E-0965-40EF-85C6-63650BC1AE51}" type="presOf" srcId="{42904A14-CCFD-4FF8-93A8-BDD87BBFFE95}" destId="{D0803E9B-355A-4055-81D5-AEACF044E00E}" srcOrd="0" destOrd="0" presId="urn:microsoft.com/office/officeart/2005/8/layout/cycle7"/>
    <dgm:cxn modelId="{DF35E97B-AC31-4217-BE3D-72A1F41B0573}" type="presOf" srcId="{31BF9B03-7D10-4103-A805-538E9FAB95EA}" destId="{48BBC27B-CA74-4C39-A954-DEEC49D5EC52}" srcOrd="0" destOrd="0" presId="urn:microsoft.com/office/officeart/2005/8/layout/cycle7"/>
    <dgm:cxn modelId="{58866BAB-00BF-4F33-85BB-7CE0C7DB4507}" srcId="{0673EEBA-75EC-4467-98BB-EC08A3C3A32D}" destId="{42904A14-CCFD-4FF8-93A8-BDD87BBFFE95}" srcOrd="2" destOrd="0" parTransId="{0705A625-B9D8-4678-A189-0C67EDF7166B}" sibTransId="{CEEAA1C4-7E6B-4774-9ABC-6935B3E9B315}"/>
    <dgm:cxn modelId="{4B03FCAE-9F9D-49BD-B9BC-99911596C89A}" type="presOf" srcId="{6B2BCBB0-63BD-4882-AD81-8B62B55BF3A9}" destId="{F68391EB-22B8-440D-BEE7-D10199DAF89C}" srcOrd="0" destOrd="0" presId="urn:microsoft.com/office/officeart/2005/8/layout/cycle7"/>
    <dgm:cxn modelId="{556775DA-2A72-4388-9C83-F17B0165B54E}" type="presOf" srcId="{CEEAA1C4-7E6B-4774-9ABC-6935B3E9B315}" destId="{7A4627F8-A31A-4572-8953-818DD204402E}" srcOrd="1" destOrd="0" presId="urn:microsoft.com/office/officeart/2005/8/layout/cycle7"/>
    <dgm:cxn modelId="{711D38EF-538D-4F59-89CD-1F435E62F86A}" type="presOf" srcId="{8A2B92FD-A554-4E59-BCA3-8EE63D332D54}" destId="{5FA0161C-875C-4894-88CB-9B384585BDE1}" srcOrd="0" destOrd="0" presId="urn:microsoft.com/office/officeart/2005/8/layout/cycle7"/>
    <dgm:cxn modelId="{DD7833F5-5056-47B2-80C9-EE11F5BC0B72}" type="presOf" srcId="{CEEAA1C4-7E6B-4774-9ABC-6935B3E9B315}" destId="{57D6BFAB-2DB6-4637-A070-50766180F044}" srcOrd="0" destOrd="0" presId="urn:microsoft.com/office/officeart/2005/8/layout/cycle7"/>
    <dgm:cxn modelId="{24FDC8F8-0415-4BBE-81C5-8D1483C89005}" type="presOf" srcId="{0673EEBA-75EC-4467-98BB-EC08A3C3A32D}" destId="{0A2A3C34-637A-498B-A9B2-C7DB56358ED9}" srcOrd="0" destOrd="0" presId="urn:microsoft.com/office/officeart/2005/8/layout/cycle7"/>
    <dgm:cxn modelId="{7DFA88CF-2FED-44B1-9D07-07B0756981D7}" type="presParOf" srcId="{0A2A3C34-637A-498B-A9B2-C7DB56358ED9}" destId="{5FA0161C-875C-4894-88CB-9B384585BDE1}" srcOrd="0" destOrd="0" presId="urn:microsoft.com/office/officeart/2005/8/layout/cycle7"/>
    <dgm:cxn modelId="{A4B7D5FB-2E67-47BA-A750-3351468C3465}" type="presParOf" srcId="{0A2A3C34-637A-498B-A9B2-C7DB56358ED9}" destId="{1B29D2DF-9342-47DD-A03A-64FBC196959C}" srcOrd="1" destOrd="0" presId="urn:microsoft.com/office/officeart/2005/8/layout/cycle7"/>
    <dgm:cxn modelId="{A3AD9876-BC1E-4601-94ED-3EEAD0207545}" type="presParOf" srcId="{1B29D2DF-9342-47DD-A03A-64FBC196959C}" destId="{4582C96E-A372-4C77-8FEF-29EB903906E7}" srcOrd="0" destOrd="0" presId="urn:microsoft.com/office/officeart/2005/8/layout/cycle7"/>
    <dgm:cxn modelId="{7B220770-6210-454C-A9E3-FA577240B9CA}" type="presParOf" srcId="{0A2A3C34-637A-498B-A9B2-C7DB56358ED9}" destId="{F3315B60-F7EE-4F2D-B6F7-73E233182388}" srcOrd="2" destOrd="0" presId="urn:microsoft.com/office/officeart/2005/8/layout/cycle7"/>
    <dgm:cxn modelId="{CB8149AC-C5EC-4661-9D3D-8F6C2DB3861C}" type="presParOf" srcId="{0A2A3C34-637A-498B-A9B2-C7DB56358ED9}" destId="{F68391EB-22B8-440D-BEE7-D10199DAF89C}" srcOrd="3" destOrd="0" presId="urn:microsoft.com/office/officeart/2005/8/layout/cycle7"/>
    <dgm:cxn modelId="{3E4600DC-C8D3-4554-BA47-D0975DD8D167}" type="presParOf" srcId="{F68391EB-22B8-440D-BEE7-D10199DAF89C}" destId="{9548FFE3-3F40-4E36-858B-DA2DA8EC46CA}" srcOrd="0" destOrd="0" presId="urn:microsoft.com/office/officeart/2005/8/layout/cycle7"/>
    <dgm:cxn modelId="{2871CA22-46C0-4211-B29B-98D91A16C926}" type="presParOf" srcId="{0A2A3C34-637A-498B-A9B2-C7DB56358ED9}" destId="{D0803E9B-355A-4055-81D5-AEACF044E00E}" srcOrd="4" destOrd="0" presId="urn:microsoft.com/office/officeart/2005/8/layout/cycle7"/>
    <dgm:cxn modelId="{6BB79AFD-3B3D-4FCB-A282-A2077B213173}" type="presParOf" srcId="{0A2A3C34-637A-498B-A9B2-C7DB56358ED9}" destId="{57D6BFAB-2DB6-4637-A070-50766180F044}" srcOrd="5" destOrd="0" presId="urn:microsoft.com/office/officeart/2005/8/layout/cycle7"/>
    <dgm:cxn modelId="{9F91F9D5-6046-400F-BB6D-22D0C4C7ED32}" type="presParOf" srcId="{57D6BFAB-2DB6-4637-A070-50766180F044}" destId="{7A4627F8-A31A-4572-8953-818DD204402E}" srcOrd="0" destOrd="0" presId="urn:microsoft.com/office/officeart/2005/8/layout/cycle7"/>
    <dgm:cxn modelId="{AA6F8F98-B03B-4B3B-89E4-F44D9A187B8F}" type="presParOf" srcId="{0A2A3C34-637A-498B-A9B2-C7DB56358ED9}" destId="{A693C30E-B755-429C-997C-574F30479A91}" srcOrd="6" destOrd="0" presId="urn:microsoft.com/office/officeart/2005/8/layout/cycle7"/>
    <dgm:cxn modelId="{FA1BE6ED-B6CC-4340-BA7F-C1B88E901BFC}" type="presParOf" srcId="{0A2A3C34-637A-498B-A9B2-C7DB56358ED9}" destId="{48BBC27B-CA74-4C39-A954-DEEC49D5EC52}" srcOrd="7" destOrd="0" presId="urn:microsoft.com/office/officeart/2005/8/layout/cycle7"/>
    <dgm:cxn modelId="{F3A75EC7-FABA-4088-8783-89D9FACCA7EC}" type="presParOf" srcId="{48BBC27B-CA74-4C39-A954-DEEC49D5EC52}" destId="{4F35A213-0576-4E64-B388-21CA13651073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42D6497-2EA9-4BD4-BC12-5EDC3201952E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6D84E0D-F570-4254-A68D-04E2E0C7CD73}">
      <dgm:prSet phldrT="[文字]" custT="1"/>
      <dgm:spPr>
        <a:solidFill>
          <a:srgbClr val="CEEAB0"/>
        </a:solidFill>
      </dgm:spPr>
      <dgm:t>
        <a:bodyPr/>
        <a:lstStyle/>
        <a:p>
          <a:r>
            <a:rPr lang="zh-TW" sz="2100" b="1" dirty="0">
              <a:solidFill>
                <a:srgbClr val="A4D76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MSSR</a:t>
          </a:r>
          <a:endParaRPr lang="en-US" altLang="zh-TW" sz="2100" b="1" dirty="0">
            <a:solidFill>
              <a:srgbClr val="A4D76B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zh-TW" sz="2100" b="1" dirty="0">
              <a:solidFill>
                <a:srgbClr val="A4D76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閱讀計畫</a:t>
          </a:r>
          <a:endParaRPr lang="zh-TW" altLang="en-US" sz="2100" dirty="0">
            <a:solidFill>
              <a:srgbClr val="A4D76B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E6AAAD-5298-4907-B91E-03E21FCE9D40}" type="parTrans" cxnId="{6F18AC0B-750C-44CA-BC79-97FF99997315}">
      <dgm:prSet/>
      <dgm:spPr/>
      <dgm:t>
        <a:bodyPr/>
        <a:lstStyle/>
        <a:p>
          <a:endParaRPr lang="zh-TW" altLang="en-US"/>
        </a:p>
      </dgm:t>
    </dgm:pt>
    <dgm:pt modelId="{F18AB2A2-D157-4B82-BC75-F8FC3161D017}" type="sibTrans" cxnId="{6F18AC0B-750C-44CA-BC79-97FF99997315}">
      <dgm:prSet/>
      <dgm:spPr>
        <a:solidFill>
          <a:schemeClr val="tx1">
            <a:lumMod val="20000"/>
            <a:lumOff val="80000"/>
          </a:schemeClr>
        </a:solidFill>
        <a:ln>
          <a:solidFill>
            <a:schemeClr val="bg2">
              <a:lumMod val="75000"/>
            </a:schemeClr>
          </a:solidFill>
          <a:prstDash val="lgDash"/>
        </a:ln>
      </dgm:spPr>
      <dgm:t>
        <a:bodyPr/>
        <a:lstStyle/>
        <a:p>
          <a:endParaRPr lang="zh-TW" altLang="en-US"/>
        </a:p>
      </dgm:t>
    </dgm:pt>
    <dgm:pt modelId="{B8CD0DAE-2DEF-4E57-88D1-F721534D63C4}">
      <dgm:prSet phldrT="[文字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>
            <a:lnSpc>
              <a:spcPts val="3000"/>
            </a:lnSpc>
            <a:spcAft>
              <a:spcPts val="0"/>
            </a:spcAft>
          </a:pPr>
          <a:r>
            <a:rPr lang="zh-TW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文鼎新黑體B" panose="020B0809000000000000"/>
            </a:rPr>
            <a:t>聯合報</a:t>
          </a:r>
          <a:r>
            <a:rPr lang="zh-TW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文鼎新黑體B" panose="020B0809000000000000"/>
            </a:rPr>
            <a:t> </a:t>
          </a:r>
          <a:r>
            <a:rPr lang="zh-TW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文鼎新黑體B" panose="020B0809000000000000"/>
            </a:rPr>
            <a:t>讀報</a:t>
          </a:r>
          <a:endParaRPr lang="en-US" altLang="zh-TW" sz="28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文鼎新黑體B" panose="020B0809000000000000"/>
          </a:endParaRPr>
        </a:p>
        <a:p>
          <a:pPr>
            <a:lnSpc>
              <a:spcPts val="3000"/>
            </a:lnSpc>
            <a:spcAft>
              <a:spcPts val="0"/>
            </a:spcAft>
          </a:pPr>
          <a:r>
            <a:rPr lang="zh-TW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文鼎新黑體B" panose="020B0809000000000000"/>
            </a:rPr>
            <a:t>實驗計畫</a:t>
          </a:r>
          <a:endParaRPr lang="zh-TW" altLang="en-US" sz="2800" b="1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文鼎新黑體B" panose="020B0809000000000000"/>
          </a:endParaRPr>
        </a:p>
      </dgm:t>
    </dgm:pt>
    <dgm:pt modelId="{3F0B425F-BA8B-4C18-8450-0C46C871EAC1}" type="sibTrans" cxnId="{33B2DA21-E7F2-456F-8D4E-5E1292CC74EB}">
      <dgm:prSet/>
      <dgm:spPr/>
      <dgm:t>
        <a:bodyPr/>
        <a:lstStyle/>
        <a:p>
          <a:endParaRPr lang="zh-TW" altLang="en-US"/>
        </a:p>
      </dgm:t>
    </dgm:pt>
    <dgm:pt modelId="{A5B2364C-2959-4289-B986-2D9A44B8DA7E}" type="parTrans" cxnId="{33B2DA21-E7F2-456F-8D4E-5E1292CC74EB}">
      <dgm:prSet/>
      <dgm:spPr/>
      <dgm:t>
        <a:bodyPr/>
        <a:lstStyle/>
        <a:p>
          <a:endParaRPr lang="zh-TW" altLang="en-US"/>
        </a:p>
      </dgm:t>
    </dgm:pt>
    <dgm:pt modelId="{DD4F26A0-6F00-4242-9BD9-CDB5E757129A}">
      <dgm:prSet phldrT="[文字]" custT="1"/>
      <dgm:spPr>
        <a:solidFill>
          <a:srgbClr val="D6BBEB"/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zh-TW" altLang="en-US" sz="1600" b="1" dirty="0">
              <a:solidFill>
                <a:srgbClr val="A9A9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台北市教師會「推動教師專業發展支持系統計畫</a:t>
          </a:r>
          <a:r>
            <a:rPr lang="zh-TW" altLang="en-US" sz="1800" b="1" dirty="0">
              <a:solidFill>
                <a:srgbClr val="A9A9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」</a:t>
          </a:r>
          <a:endParaRPr lang="zh-TW" altLang="en-US" sz="1800" dirty="0">
            <a:solidFill>
              <a:srgbClr val="A9A9A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63D488-9487-4821-B8F8-69FE1775EB5A}" type="sibTrans" cxnId="{01A14E1F-5240-47D7-8003-A4C6C242952C}">
      <dgm:prSet/>
      <dgm:spPr/>
      <dgm:t>
        <a:bodyPr/>
        <a:lstStyle/>
        <a:p>
          <a:endParaRPr lang="zh-TW" altLang="en-US"/>
        </a:p>
      </dgm:t>
    </dgm:pt>
    <dgm:pt modelId="{91D58919-4F26-4028-AAB3-8A7A491619AB}" type="parTrans" cxnId="{01A14E1F-5240-47D7-8003-A4C6C242952C}">
      <dgm:prSet/>
      <dgm:spPr/>
      <dgm:t>
        <a:bodyPr/>
        <a:lstStyle/>
        <a:p>
          <a:endParaRPr lang="zh-TW" altLang="en-US"/>
        </a:p>
      </dgm:t>
    </dgm:pt>
    <dgm:pt modelId="{7F24390B-F1E3-4F0C-ADCF-ECC31B17C28D}">
      <dgm:prSet phldrT="[文字]" custT="1"/>
      <dgm:spPr>
        <a:solidFill>
          <a:srgbClr val="FF99FF"/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zh-TW" altLang="en-US" sz="21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奉天宮</a:t>
          </a:r>
          <a:endParaRPr lang="en-US" altLang="zh-TW" sz="2100" b="1" dirty="0">
            <a:solidFill>
              <a:schemeClr val="tx2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ts val="2000"/>
            </a:lnSpc>
            <a:spcAft>
              <a:spcPts val="0"/>
            </a:spcAft>
          </a:pPr>
          <a:r>
            <a:rPr lang="zh-TW" altLang="en-US" sz="21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慈惠堂</a:t>
          </a:r>
          <a:endParaRPr lang="en-US" altLang="zh-TW" sz="2100" b="1" dirty="0">
            <a:solidFill>
              <a:schemeClr val="tx2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ts val="2000"/>
            </a:lnSpc>
            <a:spcAft>
              <a:spcPts val="0"/>
            </a:spcAft>
          </a:pPr>
          <a:r>
            <a:rPr lang="zh-TW" altLang="en-US" sz="21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經費挹注</a:t>
          </a:r>
          <a:endParaRPr lang="en-US" altLang="zh-TW" sz="2100" b="1" dirty="0">
            <a:solidFill>
              <a:schemeClr val="tx2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ts val="2000"/>
            </a:lnSpc>
            <a:spcAft>
              <a:spcPts val="0"/>
            </a:spcAft>
          </a:pPr>
          <a:r>
            <a:rPr lang="zh-TW" altLang="en-US" sz="21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寫作深耕</a:t>
          </a:r>
        </a:p>
      </dgm:t>
    </dgm:pt>
    <dgm:pt modelId="{2B0B82DB-CAA7-4F75-98B9-D902C0B9026F}" type="sibTrans" cxnId="{2E82CE10-A5F8-467B-8F09-B7FA27E7AB4E}">
      <dgm:prSet/>
      <dgm:spPr/>
      <dgm:t>
        <a:bodyPr/>
        <a:lstStyle/>
        <a:p>
          <a:endParaRPr lang="zh-TW" altLang="en-US"/>
        </a:p>
      </dgm:t>
    </dgm:pt>
    <dgm:pt modelId="{C75B498B-AECC-4FF9-B248-994925252979}" type="parTrans" cxnId="{2E82CE10-A5F8-467B-8F09-B7FA27E7AB4E}">
      <dgm:prSet/>
      <dgm:spPr/>
      <dgm:t>
        <a:bodyPr/>
        <a:lstStyle/>
        <a:p>
          <a:endParaRPr lang="zh-TW" altLang="en-US"/>
        </a:p>
      </dgm:t>
    </dgm:pt>
    <dgm:pt modelId="{6AA179B0-3471-4992-8C4B-83D8F1BE2E15}" type="pres">
      <dgm:prSet presAssocID="{842D6497-2EA9-4BD4-BC12-5EDC3201952E}" presName="Name0" presStyleCnt="0">
        <dgm:presLayoutVars>
          <dgm:dir/>
          <dgm:resizeHandles val="exact"/>
        </dgm:presLayoutVars>
      </dgm:prSet>
      <dgm:spPr/>
    </dgm:pt>
    <dgm:pt modelId="{539C11D5-BC4E-4209-BB5C-242D3DDBBF85}" type="pres">
      <dgm:prSet presAssocID="{842D6497-2EA9-4BD4-BC12-5EDC3201952E}" presName="cycle" presStyleCnt="0"/>
      <dgm:spPr/>
    </dgm:pt>
    <dgm:pt modelId="{97E920CD-0408-4709-817B-186194A84A04}" type="pres">
      <dgm:prSet presAssocID="{B6D84E0D-F570-4254-A68D-04E2E0C7CD73}" presName="nodeFirstNode" presStyleLbl="node1" presStyleIdx="0" presStyleCnt="4" custScaleX="47309" custScaleY="69216" custRadScaleRad="159479" custRadScaleInc="-75176">
        <dgm:presLayoutVars>
          <dgm:bulletEnabled val="1"/>
        </dgm:presLayoutVars>
      </dgm:prSet>
      <dgm:spPr/>
    </dgm:pt>
    <dgm:pt modelId="{AD0A6D6E-DBE6-4267-8383-1FD949D8D64D}" type="pres">
      <dgm:prSet presAssocID="{F18AB2A2-D157-4B82-BC75-F8FC3161D017}" presName="sibTransFirstNode" presStyleLbl="bgShp" presStyleIdx="0" presStyleCnt="1" custAng="692459" custScaleX="160415" custLinFactNeighborX="59668" custLinFactNeighborY="-3824"/>
      <dgm:spPr/>
    </dgm:pt>
    <dgm:pt modelId="{45C47989-BADC-4869-8104-7A6C2E3F0F61}" type="pres">
      <dgm:prSet presAssocID="{DD4F26A0-6F00-4242-9BD9-CDB5E757129A}" presName="nodeFollowingNodes" presStyleLbl="node1" presStyleIdx="1" presStyleCnt="4" custScaleX="51436" custScaleY="79920" custRadScaleRad="151799" custRadScaleInc="198699">
        <dgm:presLayoutVars>
          <dgm:bulletEnabled val="1"/>
        </dgm:presLayoutVars>
      </dgm:prSet>
      <dgm:spPr/>
    </dgm:pt>
    <dgm:pt modelId="{89DE51F1-14C7-4E61-BB34-F2F65A41C153}" type="pres">
      <dgm:prSet presAssocID="{B8CD0DAE-2DEF-4E57-88D1-F721534D63C4}" presName="nodeFollowingNodes" presStyleLbl="node1" presStyleIdx="2" presStyleCnt="4" custScaleX="85795" custScaleY="66843" custRadScaleRad="202558" custRadScaleInc="-160552">
        <dgm:presLayoutVars>
          <dgm:bulletEnabled val="1"/>
        </dgm:presLayoutVars>
      </dgm:prSet>
      <dgm:spPr/>
    </dgm:pt>
    <dgm:pt modelId="{8055231B-733B-4869-8303-86A106C798E1}" type="pres">
      <dgm:prSet presAssocID="{7F24390B-F1E3-4F0C-ADCF-ECC31B17C28D}" presName="nodeFollowingNodes" presStyleLbl="node1" presStyleIdx="3" presStyleCnt="4" custScaleX="62833" custScaleY="93280" custRadScaleRad="204377" custRadScaleInc="-208794">
        <dgm:presLayoutVars>
          <dgm:bulletEnabled val="1"/>
        </dgm:presLayoutVars>
      </dgm:prSet>
      <dgm:spPr/>
    </dgm:pt>
  </dgm:ptLst>
  <dgm:cxnLst>
    <dgm:cxn modelId="{8C9C7C02-E3E5-490B-A3BC-D4A7639CF37E}" type="presOf" srcId="{7F24390B-F1E3-4F0C-ADCF-ECC31B17C28D}" destId="{8055231B-733B-4869-8303-86A106C798E1}" srcOrd="0" destOrd="0" presId="urn:microsoft.com/office/officeart/2005/8/layout/cycle3"/>
    <dgm:cxn modelId="{6F18AC0B-750C-44CA-BC79-97FF99997315}" srcId="{842D6497-2EA9-4BD4-BC12-5EDC3201952E}" destId="{B6D84E0D-F570-4254-A68D-04E2E0C7CD73}" srcOrd="0" destOrd="0" parTransId="{13E6AAAD-5298-4907-B91E-03E21FCE9D40}" sibTransId="{F18AB2A2-D157-4B82-BC75-F8FC3161D017}"/>
    <dgm:cxn modelId="{2E82CE10-A5F8-467B-8F09-B7FA27E7AB4E}" srcId="{842D6497-2EA9-4BD4-BC12-5EDC3201952E}" destId="{7F24390B-F1E3-4F0C-ADCF-ECC31B17C28D}" srcOrd="3" destOrd="0" parTransId="{C75B498B-AECC-4FF9-B248-994925252979}" sibTransId="{2B0B82DB-CAA7-4F75-98B9-D902C0B9026F}"/>
    <dgm:cxn modelId="{01A14E1F-5240-47D7-8003-A4C6C242952C}" srcId="{842D6497-2EA9-4BD4-BC12-5EDC3201952E}" destId="{DD4F26A0-6F00-4242-9BD9-CDB5E757129A}" srcOrd="1" destOrd="0" parTransId="{91D58919-4F26-4028-AAB3-8A7A491619AB}" sibTransId="{6463D488-9487-4821-B8F8-69FE1775EB5A}"/>
    <dgm:cxn modelId="{D5530321-1964-4A23-A523-F1A2C23CBC42}" type="presOf" srcId="{842D6497-2EA9-4BD4-BC12-5EDC3201952E}" destId="{6AA179B0-3471-4992-8C4B-83D8F1BE2E15}" srcOrd="0" destOrd="0" presId="urn:microsoft.com/office/officeart/2005/8/layout/cycle3"/>
    <dgm:cxn modelId="{33B2DA21-E7F2-456F-8D4E-5E1292CC74EB}" srcId="{842D6497-2EA9-4BD4-BC12-5EDC3201952E}" destId="{B8CD0DAE-2DEF-4E57-88D1-F721534D63C4}" srcOrd="2" destOrd="0" parTransId="{A5B2364C-2959-4289-B986-2D9A44B8DA7E}" sibTransId="{3F0B425F-BA8B-4C18-8450-0C46C871EAC1}"/>
    <dgm:cxn modelId="{9415554F-CBA0-4236-8FD5-DB42DCF417D3}" type="presOf" srcId="{DD4F26A0-6F00-4242-9BD9-CDB5E757129A}" destId="{45C47989-BADC-4869-8104-7A6C2E3F0F61}" srcOrd="0" destOrd="0" presId="urn:microsoft.com/office/officeart/2005/8/layout/cycle3"/>
    <dgm:cxn modelId="{998CAE80-B3DF-431B-BD03-23A7D3416470}" type="presOf" srcId="{F18AB2A2-D157-4B82-BC75-F8FC3161D017}" destId="{AD0A6D6E-DBE6-4267-8383-1FD949D8D64D}" srcOrd="0" destOrd="0" presId="urn:microsoft.com/office/officeart/2005/8/layout/cycle3"/>
    <dgm:cxn modelId="{E25FC58C-E6CE-484B-AAF5-52CC4EC10741}" type="presOf" srcId="{B6D84E0D-F570-4254-A68D-04E2E0C7CD73}" destId="{97E920CD-0408-4709-817B-186194A84A04}" srcOrd="0" destOrd="0" presId="urn:microsoft.com/office/officeart/2005/8/layout/cycle3"/>
    <dgm:cxn modelId="{23EB22FA-0CA6-4342-935C-A1BA7993F7A1}" type="presOf" srcId="{B8CD0DAE-2DEF-4E57-88D1-F721534D63C4}" destId="{89DE51F1-14C7-4E61-BB34-F2F65A41C153}" srcOrd="0" destOrd="0" presId="urn:microsoft.com/office/officeart/2005/8/layout/cycle3"/>
    <dgm:cxn modelId="{37BE860C-4B27-476A-B8FA-66B45841B0EC}" type="presParOf" srcId="{6AA179B0-3471-4992-8C4B-83D8F1BE2E15}" destId="{539C11D5-BC4E-4209-BB5C-242D3DDBBF85}" srcOrd="0" destOrd="0" presId="urn:microsoft.com/office/officeart/2005/8/layout/cycle3"/>
    <dgm:cxn modelId="{A5F41D2F-4AE3-4D43-A5D9-FAECA0C10770}" type="presParOf" srcId="{539C11D5-BC4E-4209-BB5C-242D3DDBBF85}" destId="{97E920CD-0408-4709-817B-186194A84A04}" srcOrd="0" destOrd="0" presId="urn:microsoft.com/office/officeart/2005/8/layout/cycle3"/>
    <dgm:cxn modelId="{CF9D5DA0-E2E1-467B-961B-E7F2D3ED88D3}" type="presParOf" srcId="{539C11D5-BC4E-4209-BB5C-242D3DDBBF85}" destId="{AD0A6D6E-DBE6-4267-8383-1FD949D8D64D}" srcOrd="1" destOrd="0" presId="urn:microsoft.com/office/officeart/2005/8/layout/cycle3"/>
    <dgm:cxn modelId="{0B6B2ED3-C76F-407D-86F0-F1C058B2AABC}" type="presParOf" srcId="{539C11D5-BC4E-4209-BB5C-242D3DDBBF85}" destId="{45C47989-BADC-4869-8104-7A6C2E3F0F61}" srcOrd="2" destOrd="0" presId="urn:microsoft.com/office/officeart/2005/8/layout/cycle3"/>
    <dgm:cxn modelId="{E87E1437-81BE-44B0-8901-E0F7C0BC63DC}" type="presParOf" srcId="{539C11D5-BC4E-4209-BB5C-242D3DDBBF85}" destId="{89DE51F1-14C7-4E61-BB34-F2F65A41C153}" srcOrd="3" destOrd="0" presId="urn:microsoft.com/office/officeart/2005/8/layout/cycle3"/>
    <dgm:cxn modelId="{AA819E2A-63D6-4FF5-82E8-FEEC0F70634B}" type="presParOf" srcId="{539C11D5-BC4E-4209-BB5C-242D3DDBBF85}" destId="{8055231B-733B-4869-8303-86A106C798E1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2D6497-2EA9-4BD4-BC12-5EDC3201952E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6D84E0D-F570-4254-A68D-04E2E0C7CD73}">
      <dgm:prSet phldrT="[文字]" custT="1"/>
      <dgm:spPr>
        <a:solidFill>
          <a:srgbClr val="CEEAB0"/>
        </a:solidFill>
      </dgm:spPr>
      <dgm:t>
        <a:bodyPr/>
        <a:lstStyle/>
        <a:p>
          <a:r>
            <a:rPr lang="zh-TW" sz="2100" b="1" dirty="0">
              <a:solidFill>
                <a:srgbClr val="B6DF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MSSR</a:t>
          </a:r>
          <a:endParaRPr lang="en-US" altLang="zh-TW" sz="2100" b="1" dirty="0">
            <a:solidFill>
              <a:srgbClr val="B6DF8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zh-TW" sz="2100" b="1" dirty="0">
              <a:solidFill>
                <a:srgbClr val="B6DF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閱讀計畫</a:t>
          </a:r>
          <a:endParaRPr lang="zh-TW" altLang="en-US" sz="2100" dirty="0">
            <a:solidFill>
              <a:srgbClr val="B6DF8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E6AAAD-5298-4907-B91E-03E21FCE9D40}" type="parTrans" cxnId="{6F18AC0B-750C-44CA-BC79-97FF99997315}">
      <dgm:prSet/>
      <dgm:spPr/>
      <dgm:t>
        <a:bodyPr/>
        <a:lstStyle/>
        <a:p>
          <a:endParaRPr lang="zh-TW" altLang="en-US"/>
        </a:p>
      </dgm:t>
    </dgm:pt>
    <dgm:pt modelId="{F18AB2A2-D157-4B82-BC75-F8FC3161D017}" type="sibTrans" cxnId="{6F18AC0B-750C-44CA-BC79-97FF99997315}">
      <dgm:prSet/>
      <dgm:spPr>
        <a:solidFill>
          <a:schemeClr val="tx1">
            <a:lumMod val="20000"/>
            <a:lumOff val="80000"/>
          </a:schemeClr>
        </a:solidFill>
        <a:ln>
          <a:solidFill>
            <a:schemeClr val="bg2">
              <a:lumMod val="75000"/>
            </a:schemeClr>
          </a:solidFill>
          <a:prstDash val="lgDash"/>
        </a:ln>
      </dgm:spPr>
      <dgm:t>
        <a:bodyPr/>
        <a:lstStyle/>
        <a:p>
          <a:endParaRPr lang="zh-TW" altLang="en-US"/>
        </a:p>
      </dgm:t>
    </dgm:pt>
    <dgm:pt modelId="{DD4F26A0-6F00-4242-9BD9-CDB5E757129A}">
      <dgm:prSet phldrT="[文字]" custT="1"/>
      <dgm:spPr>
        <a:solidFill>
          <a:srgbClr val="7030A0"/>
        </a:solidFill>
      </dgm:spPr>
      <dgm:t>
        <a:bodyPr/>
        <a:lstStyle/>
        <a:p>
          <a:pPr>
            <a:lnSpc>
              <a:spcPts val="2700"/>
            </a:lnSpc>
            <a:spcAft>
              <a:spcPts val="0"/>
            </a:spcAft>
          </a:pPr>
          <a:r>
            <a:rPr lang="zh-TW" altLang="en-US" sz="2800" b="1" dirty="0">
              <a:solidFill>
                <a:srgbClr val="FFFFFF"/>
              </a:solidFill>
            </a:rPr>
            <a:t>臺北市</a:t>
          </a:r>
          <a:r>
            <a:rPr lang="zh-TW" altLang="en-US" sz="2800" b="1" dirty="0">
              <a:solidFill>
                <a:srgbClr val="FFFF00"/>
              </a:solidFill>
            </a:rPr>
            <a:t>教師會</a:t>
          </a:r>
          <a:endParaRPr lang="en-US" altLang="zh-TW" sz="2800" b="1" dirty="0">
            <a:solidFill>
              <a:srgbClr val="FFFF00"/>
            </a:solidFill>
          </a:endParaRPr>
        </a:p>
        <a:p>
          <a:pPr>
            <a:lnSpc>
              <a:spcPts val="2700"/>
            </a:lnSpc>
            <a:spcAft>
              <a:spcPts val="0"/>
            </a:spcAft>
          </a:pPr>
          <a:endParaRPr lang="en-US" altLang="zh-TW" sz="2800" b="1" dirty="0">
            <a:solidFill>
              <a:srgbClr val="FFFF00"/>
            </a:solidFill>
          </a:endParaRPr>
        </a:p>
        <a:p>
          <a:pPr>
            <a:lnSpc>
              <a:spcPts val="2700"/>
            </a:lnSpc>
            <a:spcAft>
              <a:spcPts val="0"/>
            </a:spcAft>
          </a:pPr>
          <a:r>
            <a:rPr lang="zh-TW" altLang="en-US" sz="2800" b="1" dirty="0">
              <a:solidFill>
                <a:srgbClr val="FFFFFF"/>
              </a:solidFill>
            </a:rPr>
            <a:t>閱讀</a:t>
          </a:r>
          <a:r>
            <a:rPr lang="zh-TW" altLang="en-US" sz="2800" b="1" dirty="0">
              <a:solidFill>
                <a:srgbClr val="FFFF00"/>
              </a:solidFill>
            </a:rPr>
            <a:t>基地班</a:t>
          </a:r>
          <a:endParaRPr lang="zh-TW" altLang="en-US" sz="28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63D488-9487-4821-B8F8-69FE1775EB5A}" type="sibTrans" cxnId="{01A14E1F-5240-47D7-8003-A4C6C242952C}">
      <dgm:prSet/>
      <dgm:spPr/>
      <dgm:t>
        <a:bodyPr/>
        <a:lstStyle/>
        <a:p>
          <a:endParaRPr lang="zh-TW" altLang="en-US"/>
        </a:p>
      </dgm:t>
    </dgm:pt>
    <dgm:pt modelId="{91D58919-4F26-4028-AAB3-8A7A491619AB}" type="parTrans" cxnId="{01A14E1F-5240-47D7-8003-A4C6C242952C}">
      <dgm:prSet/>
      <dgm:spPr/>
      <dgm:t>
        <a:bodyPr/>
        <a:lstStyle/>
        <a:p>
          <a:endParaRPr lang="zh-TW" altLang="en-US"/>
        </a:p>
      </dgm:t>
    </dgm:pt>
    <dgm:pt modelId="{7F24390B-F1E3-4F0C-ADCF-ECC31B17C28D}">
      <dgm:prSet phldrT="[文字]" custT="1"/>
      <dgm:spPr>
        <a:solidFill>
          <a:srgbClr val="FFCCFF"/>
        </a:solidFill>
      </dgm:spPr>
      <dgm:t>
        <a:bodyPr/>
        <a:lstStyle/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solidFill>
                <a:srgbClr val="FF89C4"/>
              </a:solidFill>
              <a:effectLst/>
            </a:rPr>
            <a:t>奉天宮</a:t>
          </a:r>
          <a:endParaRPr lang="en-US" altLang="zh-TW" sz="1800" b="1" dirty="0">
            <a:solidFill>
              <a:srgbClr val="FF89C4"/>
            </a:solidFill>
            <a:effectLst/>
          </a:endParaRPr>
        </a:p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solidFill>
                <a:srgbClr val="FF89C4"/>
              </a:solidFill>
              <a:effectLst/>
            </a:rPr>
            <a:t>慈惠堂</a:t>
          </a:r>
          <a:endParaRPr lang="en-US" altLang="zh-TW" sz="1800" b="1" dirty="0">
            <a:solidFill>
              <a:srgbClr val="FF89C4"/>
            </a:solidFill>
            <a:effectLst/>
          </a:endParaRPr>
        </a:p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solidFill>
                <a:srgbClr val="FF89C4"/>
              </a:solidFill>
              <a:effectLst/>
            </a:rPr>
            <a:t>經費挹注</a:t>
          </a:r>
          <a:endParaRPr lang="en-US" altLang="zh-TW" sz="1800" b="1" dirty="0">
            <a:solidFill>
              <a:srgbClr val="FF89C4"/>
            </a:solidFill>
            <a:effectLst/>
          </a:endParaRPr>
        </a:p>
        <a:p>
          <a:pPr>
            <a:lnSpc>
              <a:spcPts val="2400"/>
            </a:lnSpc>
            <a:spcAft>
              <a:spcPts val="0"/>
            </a:spcAft>
          </a:pPr>
          <a:r>
            <a:rPr lang="zh-TW" altLang="en-US" sz="1800" b="1" dirty="0">
              <a:solidFill>
                <a:srgbClr val="FF89C4"/>
              </a:solidFill>
              <a:effectLst/>
            </a:rPr>
            <a:t>寫作深耕</a:t>
          </a:r>
        </a:p>
      </dgm:t>
    </dgm:pt>
    <dgm:pt modelId="{2B0B82DB-CAA7-4F75-98B9-D902C0B9026F}" type="sibTrans" cxnId="{2E82CE10-A5F8-467B-8F09-B7FA27E7AB4E}">
      <dgm:prSet/>
      <dgm:spPr/>
      <dgm:t>
        <a:bodyPr/>
        <a:lstStyle/>
        <a:p>
          <a:endParaRPr lang="zh-TW" altLang="en-US"/>
        </a:p>
      </dgm:t>
    </dgm:pt>
    <dgm:pt modelId="{C75B498B-AECC-4FF9-B248-994925252979}" type="parTrans" cxnId="{2E82CE10-A5F8-467B-8F09-B7FA27E7AB4E}">
      <dgm:prSet/>
      <dgm:spPr/>
      <dgm:t>
        <a:bodyPr/>
        <a:lstStyle/>
        <a:p>
          <a:endParaRPr lang="zh-TW" altLang="en-US"/>
        </a:p>
      </dgm:t>
    </dgm:pt>
    <dgm:pt modelId="{B8CD0DAE-2DEF-4E57-88D1-F721534D63C4}">
      <dgm:prSet phldrT="[文字]" custT="1"/>
      <dgm:spPr>
        <a:solidFill>
          <a:srgbClr val="C9EDFF"/>
        </a:solidFill>
      </dgm:spPr>
      <dgm:t>
        <a:bodyPr/>
        <a:lstStyle/>
        <a:p>
          <a:pPr>
            <a:lnSpc>
              <a:spcPts val="3000"/>
            </a:lnSpc>
            <a:spcAft>
              <a:spcPts val="0"/>
            </a:spcAft>
          </a:pPr>
          <a:r>
            <a:rPr lang="zh-TW" sz="1800" b="1" dirty="0">
              <a:solidFill>
                <a:srgbClr val="93D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文鼎新黑體B" panose="020B0809000000000000"/>
            </a:rPr>
            <a:t>聯合報</a:t>
          </a:r>
          <a:r>
            <a:rPr lang="zh-TW" altLang="en-US" sz="1800" b="1" dirty="0">
              <a:solidFill>
                <a:srgbClr val="93D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文鼎新黑體B" panose="020B0809000000000000"/>
            </a:rPr>
            <a:t> </a:t>
          </a:r>
          <a:r>
            <a:rPr lang="zh-TW" sz="1800" b="1" dirty="0">
              <a:solidFill>
                <a:srgbClr val="93D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文鼎新黑體B" panose="020B0809000000000000"/>
            </a:rPr>
            <a:t>讀報</a:t>
          </a:r>
          <a:endParaRPr lang="en-US" altLang="zh-TW" sz="1800" b="1" dirty="0">
            <a:solidFill>
              <a:srgbClr val="93DB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文鼎新黑體B" panose="020B0809000000000000"/>
          </a:endParaRPr>
        </a:p>
        <a:p>
          <a:pPr>
            <a:lnSpc>
              <a:spcPts val="3000"/>
            </a:lnSpc>
            <a:spcAft>
              <a:spcPts val="0"/>
            </a:spcAft>
          </a:pPr>
          <a:r>
            <a:rPr lang="zh-TW" sz="1800" b="1" dirty="0">
              <a:solidFill>
                <a:srgbClr val="93D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文鼎新黑體B" panose="020B0809000000000000"/>
            </a:rPr>
            <a:t>實驗計畫</a:t>
          </a:r>
          <a:endParaRPr lang="zh-TW" altLang="en-US" sz="1800" b="1" dirty="0">
            <a:solidFill>
              <a:srgbClr val="93DB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文鼎新黑體B" panose="020B0809000000000000"/>
          </a:endParaRPr>
        </a:p>
      </dgm:t>
    </dgm:pt>
    <dgm:pt modelId="{3F0B425F-BA8B-4C18-8450-0C46C871EAC1}" type="sibTrans" cxnId="{33B2DA21-E7F2-456F-8D4E-5E1292CC74EB}">
      <dgm:prSet/>
      <dgm:spPr/>
      <dgm:t>
        <a:bodyPr/>
        <a:lstStyle/>
        <a:p>
          <a:endParaRPr lang="zh-TW" altLang="en-US"/>
        </a:p>
      </dgm:t>
    </dgm:pt>
    <dgm:pt modelId="{A5B2364C-2959-4289-B986-2D9A44B8DA7E}" type="parTrans" cxnId="{33B2DA21-E7F2-456F-8D4E-5E1292CC74EB}">
      <dgm:prSet/>
      <dgm:spPr/>
      <dgm:t>
        <a:bodyPr/>
        <a:lstStyle/>
        <a:p>
          <a:endParaRPr lang="zh-TW" altLang="en-US"/>
        </a:p>
      </dgm:t>
    </dgm:pt>
    <dgm:pt modelId="{6AA179B0-3471-4992-8C4B-83D8F1BE2E15}" type="pres">
      <dgm:prSet presAssocID="{842D6497-2EA9-4BD4-BC12-5EDC3201952E}" presName="Name0" presStyleCnt="0">
        <dgm:presLayoutVars>
          <dgm:dir/>
          <dgm:resizeHandles val="exact"/>
        </dgm:presLayoutVars>
      </dgm:prSet>
      <dgm:spPr/>
    </dgm:pt>
    <dgm:pt modelId="{539C11D5-BC4E-4209-BB5C-242D3DDBBF85}" type="pres">
      <dgm:prSet presAssocID="{842D6497-2EA9-4BD4-BC12-5EDC3201952E}" presName="cycle" presStyleCnt="0"/>
      <dgm:spPr/>
    </dgm:pt>
    <dgm:pt modelId="{97E920CD-0408-4709-817B-186194A84A04}" type="pres">
      <dgm:prSet presAssocID="{B6D84E0D-F570-4254-A68D-04E2E0C7CD73}" presName="nodeFirstNode" presStyleLbl="node1" presStyleIdx="0" presStyleCnt="4" custScaleX="47309" custScaleY="69216" custRadScaleRad="168281" custRadScaleInc="-81047">
        <dgm:presLayoutVars>
          <dgm:bulletEnabled val="1"/>
        </dgm:presLayoutVars>
      </dgm:prSet>
      <dgm:spPr/>
    </dgm:pt>
    <dgm:pt modelId="{AD0A6D6E-DBE6-4267-8383-1FD949D8D64D}" type="pres">
      <dgm:prSet presAssocID="{F18AB2A2-D157-4B82-BC75-F8FC3161D017}" presName="sibTransFirstNode" presStyleLbl="bgShp" presStyleIdx="0" presStyleCnt="1" custAng="692459" custScaleX="166640" custLinFactNeighborX="70094" custLinFactNeighborY="-10246"/>
      <dgm:spPr/>
    </dgm:pt>
    <dgm:pt modelId="{45C47989-BADC-4869-8104-7A6C2E3F0F61}" type="pres">
      <dgm:prSet presAssocID="{DD4F26A0-6F00-4242-9BD9-CDB5E757129A}" presName="nodeFollowingNodes" presStyleLbl="node1" presStyleIdx="1" presStyleCnt="4" custScaleX="85774" custScaleY="93099" custRadScaleRad="132407" custRadScaleInc="190541">
        <dgm:presLayoutVars>
          <dgm:bulletEnabled val="1"/>
        </dgm:presLayoutVars>
      </dgm:prSet>
      <dgm:spPr/>
    </dgm:pt>
    <dgm:pt modelId="{89DE51F1-14C7-4E61-BB34-F2F65A41C153}" type="pres">
      <dgm:prSet presAssocID="{B8CD0DAE-2DEF-4E57-88D1-F721534D63C4}" presName="nodeFollowingNodes" presStyleLbl="node1" presStyleIdx="2" presStyleCnt="4" custScaleX="55433" custScaleY="66843" custRadScaleRad="224161" custRadScaleInc="-159128">
        <dgm:presLayoutVars>
          <dgm:bulletEnabled val="1"/>
        </dgm:presLayoutVars>
      </dgm:prSet>
      <dgm:spPr/>
    </dgm:pt>
    <dgm:pt modelId="{8055231B-733B-4869-8303-86A106C798E1}" type="pres">
      <dgm:prSet presAssocID="{7F24390B-F1E3-4F0C-ADCF-ECC31B17C28D}" presName="nodeFollowingNodes" presStyleLbl="node1" presStyleIdx="3" presStyleCnt="4" custScaleX="42358" custScaleY="85711" custRadScaleRad="243047" custRadScaleInc="-215196">
        <dgm:presLayoutVars>
          <dgm:bulletEnabled val="1"/>
        </dgm:presLayoutVars>
      </dgm:prSet>
      <dgm:spPr/>
    </dgm:pt>
  </dgm:ptLst>
  <dgm:cxnLst>
    <dgm:cxn modelId="{8C9C7C02-E3E5-490B-A3BC-D4A7639CF37E}" type="presOf" srcId="{7F24390B-F1E3-4F0C-ADCF-ECC31B17C28D}" destId="{8055231B-733B-4869-8303-86A106C798E1}" srcOrd="0" destOrd="0" presId="urn:microsoft.com/office/officeart/2005/8/layout/cycle3"/>
    <dgm:cxn modelId="{6F18AC0B-750C-44CA-BC79-97FF99997315}" srcId="{842D6497-2EA9-4BD4-BC12-5EDC3201952E}" destId="{B6D84E0D-F570-4254-A68D-04E2E0C7CD73}" srcOrd="0" destOrd="0" parTransId="{13E6AAAD-5298-4907-B91E-03E21FCE9D40}" sibTransId="{F18AB2A2-D157-4B82-BC75-F8FC3161D017}"/>
    <dgm:cxn modelId="{2E82CE10-A5F8-467B-8F09-B7FA27E7AB4E}" srcId="{842D6497-2EA9-4BD4-BC12-5EDC3201952E}" destId="{7F24390B-F1E3-4F0C-ADCF-ECC31B17C28D}" srcOrd="3" destOrd="0" parTransId="{C75B498B-AECC-4FF9-B248-994925252979}" sibTransId="{2B0B82DB-CAA7-4F75-98B9-D902C0B9026F}"/>
    <dgm:cxn modelId="{01A14E1F-5240-47D7-8003-A4C6C242952C}" srcId="{842D6497-2EA9-4BD4-BC12-5EDC3201952E}" destId="{DD4F26A0-6F00-4242-9BD9-CDB5E757129A}" srcOrd="1" destOrd="0" parTransId="{91D58919-4F26-4028-AAB3-8A7A491619AB}" sibTransId="{6463D488-9487-4821-B8F8-69FE1775EB5A}"/>
    <dgm:cxn modelId="{D5530321-1964-4A23-A523-F1A2C23CBC42}" type="presOf" srcId="{842D6497-2EA9-4BD4-BC12-5EDC3201952E}" destId="{6AA179B0-3471-4992-8C4B-83D8F1BE2E15}" srcOrd="0" destOrd="0" presId="urn:microsoft.com/office/officeart/2005/8/layout/cycle3"/>
    <dgm:cxn modelId="{33B2DA21-E7F2-456F-8D4E-5E1292CC74EB}" srcId="{842D6497-2EA9-4BD4-BC12-5EDC3201952E}" destId="{B8CD0DAE-2DEF-4E57-88D1-F721534D63C4}" srcOrd="2" destOrd="0" parTransId="{A5B2364C-2959-4289-B986-2D9A44B8DA7E}" sibTransId="{3F0B425F-BA8B-4C18-8450-0C46C871EAC1}"/>
    <dgm:cxn modelId="{9415554F-CBA0-4236-8FD5-DB42DCF417D3}" type="presOf" srcId="{DD4F26A0-6F00-4242-9BD9-CDB5E757129A}" destId="{45C47989-BADC-4869-8104-7A6C2E3F0F61}" srcOrd="0" destOrd="0" presId="urn:microsoft.com/office/officeart/2005/8/layout/cycle3"/>
    <dgm:cxn modelId="{998CAE80-B3DF-431B-BD03-23A7D3416470}" type="presOf" srcId="{F18AB2A2-D157-4B82-BC75-F8FC3161D017}" destId="{AD0A6D6E-DBE6-4267-8383-1FD949D8D64D}" srcOrd="0" destOrd="0" presId="urn:microsoft.com/office/officeart/2005/8/layout/cycle3"/>
    <dgm:cxn modelId="{E25FC58C-E6CE-484B-AAF5-52CC4EC10741}" type="presOf" srcId="{B6D84E0D-F570-4254-A68D-04E2E0C7CD73}" destId="{97E920CD-0408-4709-817B-186194A84A04}" srcOrd="0" destOrd="0" presId="urn:microsoft.com/office/officeart/2005/8/layout/cycle3"/>
    <dgm:cxn modelId="{23EB22FA-0CA6-4342-935C-A1BA7993F7A1}" type="presOf" srcId="{B8CD0DAE-2DEF-4E57-88D1-F721534D63C4}" destId="{89DE51F1-14C7-4E61-BB34-F2F65A41C153}" srcOrd="0" destOrd="0" presId="urn:microsoft.com/office/officeart/2005/8/layout/cycle3"/>
    <dgm:cxn modelId="{37BE860C-4B27-476A-B8FA-66B45841B0EC}" type="presParOf" srcId="{6AA179B0-3471-4992-8C4B-83D8F1BE2E15}" destId="{539C11D5-BC4E-4209-BB5C-242D3DDBBF85}" srcOrd="0" destOrd="0" presId="urn:microsoft.com/office/officeart/2005/8/layout/cycle3"/>
    <dgm:cxn modelId="{A5F41D2F-4AE3-4D43-A5D9-FAECA0C10770}" type="presParOf" srcId="{539C11D5-BC4E-4209-BB5C-242D3DDBBF85}" destId="{97E920CD-0408-4709-817B-186194A84A04}" srcOrd="0" destOrd="0" presId="urn:microsoft.com/office/officeart/2005/8/layout/cycle3"/>
    <dgm:cxn modelId="{CF9D5DA0-E2E1-467B-961B-E7F2D3ED88D3}" type="presParOf" srcId="{539C11D5-BC4E-4209-BB5C-242D3DDBBF85}" destId="{AD0A6D6E-DBE6-4267-8383-1FD949D8D64D}" srcOrd="1" destOrd="0" presId="urn:microsoft.com/office/officeart/2005/8/layout/cycle3"/>
    <dgm:cxn modelId="{0B6B2ED3-C76F-407D-86F0-F1C058B2AABC}" type="presParOf" srcId="{539C11D5-BC4E-4209-BB5C-242D3DDBBF85}" destId="{45C47989-BADC-4869-8104-7A6C2E3F0F61}" srcOrd="2" destOrd="0" presId="urn:microsoft.com/office/officeart/2005/8/layout/cycle3"/>
    <dgm:cxn modelId="{E87E1437-81BE-44B0-8901-E0F7C0BC63DC}" type="presParOf" srcId="{539C11D5-BC4E-4209-BB5C-242D3DDBBF85}" destId="{89DE51F1-14C7-4E61-BB34-F2F65A41C153}" srcOrd="3" destOrd="0" presId="urn:microsoft.com/office/officeart/2005/8/layout/cycle3"/>
    <dgm:cxn modelId="{AA819E2A-63D6-4FF5-82E8-FEEC0F70634B}" type="presParOf" srcId="{539C11D5-BC4E-4209-BB5C-242D3DDBBF85}" destId="{8055231B-733B-4869-8303-86A106C798E1}" srcOrd="4" destOrd="0" presId="urn:microsoft.com/office/officeart/2005/8/layout/cycle3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2D6497-2EA9-4BD4-BC12-5EDC3201952E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6D84E0D-F570-4254-A68D-04E2E0C7CD73}">
      <dgm:prSet phldrT="[文字]" custT="1"/>
      <dgm:spPr>
        <a:solidFill>
          <a:srgbClr val="CCFF66"/>
        </a:solidFill>
      </dgm:spPr>
      <dgm:t>
        <a:bodyPr/>
        <a:lstStyle/>
        <a:p>
          <a:pPr>
            <a:lnSpc>
              <a:spcPts val="3360"/>
            </a:lnSpc>
          </a:pPr>
          <a:r>
            <a:rPr lang="zh-TW" altLang="en-US" sz="2800" b="1" dirty="0">
              <a:solidFill>
                <a:srgbClr val="FF0000"/>
              </a:solidFill>
            </a:rPr>
            <a:t>中央</a:t>
          </a:r>
          <a:r>
            <a:rPr lang="zh-TW" altLang="en-US" sz="2800" b="1" dirty="0">
              <a:solidFill>
                <a:srgbClr val="000000"/>
              </a:solidFill>
            </a:rPr>
            <a:t>大學</a:t>
          </a:r>
          <a:r>
            <a:rPr lang="zh-TW" sz="2800" b="1" dirty="0">
              <a:solidFill>
                <a:srgbClr val="FF0000"/>
              </a:solidFill>
            </a:rPr>
            <a:t>MSSR</a:t>
          </a:r>
          <a:endParaRPr lang="en-US" altLang="zh-TW" sz="2800" b="1" dirty="0">
            <a:solidFill>
              <a:srgbClr val="FF0000"/>
            </a:solidFill>
          </a:endParaRPr>
        </a:p>
        <a:p>
          <a:pPr>
            <a:lnSpc>
              <a:spcPts val="3360"/>
            </a:lnSpc>
          </a:pPr>
          <a:r>
            <a:rPr lang="zh-TW" sz="2800" b="1" dirty="0">
              <a:solidFill>
                <a:srgbClr val="000000"/>
              </a:solidFill>
            </a:rPr>
            <a:t>閱讀計畫</a:t>
          </a:r>
          <a:endParaRPr lang="zh-TW" altLang="en-US" sz="2800" dirty="0">
            <a:solidFill>
              <a:srgbClr val="000000"/>
            </a:solidFill>
          </a:endParaRPr>
        </a:p>
      </dgm:t>
    </dgm:pt>
    <dgm:pt modelId="{13E6AAAD-5298-4907-B91E-03E21FCE9D40}" type="parTrans" cxnId="{6F18AC0B-750C-44CA-BC79-97FF99997315}">
      <dgm:prSet/>
      <dgm:spPr/>
      <dgm:t>
        <a:bodyPr/>
        <a:lstStyle/>
        <a:p>
          <a:endParaRPr lang="zh-TW" altLang="en-US"/>
        </a:p>
      </dgm:t>
    </dgm:pt>
    <dgm:pt modelId="{F18AB2A2-D157-4B82-BC75-F8FC3161D017}" type="sibTrans" cxnId="{6F18AC0B-750C-44CA-BC79-97FF99997315}">
      <dgm:prSet/>
      <dgm:spPr>
        <a:solidFill>
          <a:schemeClr val="tx1">
            <a:lumMod val="20000"/>
            <a:lumOff val="80000"/>
          </a:schemeClr>
        </a:solidFill>
        <a:ln>
          <a:solidFill>
            <a:schemeClr val="bg2">
              <a:lumMod val="75000"/>
            </a:schemeClr>
          </a:solidFill>
          <a:prstDash val="lgDash"/>
        </a:ln>
      </dgm:spPr>
      <dgm:t>
        <a:bodyPr/>
        <a:lstStyle/>
        <a:p>
          <a:endParaRPr lang="zh-TW" altLang="en-US"/>
        </a:p>
      </dgm:t>
    </dgm:pt>
    <dgm:pt modelId="{DD4F26A0-6F00-4242-9BD9-CDB5E757129A}">
      <dgm:prSet phldrT="[文字]" custT="1"/>
      <dgm:spPr>
        <a:solidFill>
          <a:srgbClr val="DAC2EC"/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zh-TW" altLang="en-US" sz="2000" b="1" dirty="0">
              <a:solidFill>
                <a:srgbClr val="CFB0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臺北市教師會閱讀基地班</a:t>
          </a:r>
          <a:endParaRPr lang="zh-TW" altLang="en-US" sz="2000" dirty="0">
            <a:solidFill>
              <a:srgbClr val="CFB0E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63D488-9487-4821-B8F8-69FE1775EB5A}" type="sibTrans" cxnId="{01A14E1F-5240-47D7-8003-A4C6C242952C}">
      <dgm:prSet/>
      <dgm:spPr/>
      <dgm:t>
        <a:bodyPr/>
        <a:lstStyle/>
        <a:p>
          <a:endParaRPr lang="zh-TW" altLang="en-US"/>
        </a:p>
      </dgm:t>
    </dgm:pt>
    <dgm:pt modelId="{91D58919-4F26-4028-AAB3-8A7A491619AB}" type="parTrans" cxnId="{01A14E1F-5240-47D7-8003-A4C6C242952C}">
      <dgm:prSet/>
      <dgm:spPr/>
      <dgm:t>
        <a:bodyPr/>
        <a:lstStyle/>
        <a:p>
          <a:endParaRPr lang="zh-TW" altLang="en-US"/>
        </a:p>
      </dgm:t>
    </dgm:pt>
    <dgm:pt modelId="{7F24390B-F1E3-4F0C-ADCF-ECC31B17C28D}">
      <dgm:prSet phldrT="[文字]" custT="1"/>
      <dgm:spPr>
        <a:solidFill>
          <a:srgbClr val="FFCCFF"/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zh-TW" altLang="en-US" sz="2100" b="1" dirty="0">
              <a:solidFill>
                <a:srgbClr val="FF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宗教團體</a:t>
          </a:r>
          <a:endParaRPr lang="en-US" altLang="zh-TW" sz="2100" b="1" dirty="0">
            <a:solidFill>
              <a:srgbClr val="FF99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ts val="2000"/>
            </a:lnSpc>
            <a:spcAft>
              <a:spcPts val="0"/>
            </a:spcAft>
          </a:pPr>
          <a:r>
            <a:rPr lang="zh-TW" altLang="en-US" sz="2100" b="1" dirty="0">
              <a:solidFill>
                <a:srgbClr val="FF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經費挹注</a:t>
          </a:r>
          <a:endParaRPr lang="en-US" altLang="zh-TW" sz="2100" b="1" dirty="0">
            <a:solidFill>
              <a:srgbClr val="FF99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>
            <a:lnSpc>
              <a:spcPts val="2000"/>
            </a:lnSpc>
            <a:spcAft>
              <a:spcPts val="0"/>
            </a:spcAft>
          </a:pPr>
          <a:r>
            <a:rPr lang="zh-TW" altLang="en-US" sz="2100" b="1" dirty="0">
              <a:solidFill>
                <a:srgbClr val="FF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寫作深耕</a:t>
          </a:r>
        </a:p>
      </dgm:t>
    </dgm:pt>
    <dgm:pt modelId="{2B0B82DB-CAA7-4F75-98B9-D902C0B9026F}" type="sibTrans" cxnId="{2E82CE10-A5F8-467B-8F09-B7FA27E7AB4E}">
      <dgm:prSet/>
      <dgm:spPr/>
      <dgm:t>
        <a:bodyPr/>
        <a:lstStyle/>
        <a:p>
          <a:endParaRPr lang="zh-TW" altLang="en-US"/>
        </a:p>
      </dgm:t>
    </dgm:pt>
    <dgm:pt modelId="{C75B498B-AECC-4FF9-B248-994925252979}" type="parTrans" cxnId="{2E82CE10-A5F8-467B-8F09-B7FA27E7AB4E}">
      <dgm:prSet/>
      <dgm:spPr/>
      <dgm:t>
        <a:bodyPr/>
        <a:lstStyle/>
        <a:p>
          <a:endParaRPr lang="zh-TW" altLang="en-US"/>
        </a:p>
      </dgm:t>
    </dgm:pt>
    <dgm:pt modelId="{B8CD0DAE-2DEF-4E57-88D1-F721534D63C4}">
      <dgm:prSet phldrT="[文字]" custT="1"/>
      <dgm:spPr>
        <a:solidFill>
          <a:srgbClr val="AFE4FF"/>
        </a:solidFill>
      </dgm:spPr>
      <dgm:t>
        <a:bodyPr/>
        <a:lstStyle/>
        <a:p>
          <a:pPr>
            <a:lnSpc>
              <a:spcPts val="2200"/>
            </a:lnSpc>
            <a:spcAft>
              <a:spcPts val="0"/>
            </a:spcAft>
          </a:pPr>
          <a:r>
            <a:rPr lang="zh-TW" sz="2100" b="1" dirty="0">
              <a:solidFill>
                <a:srgbClr val="89D8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文鼎新黑體B" panose="020B0809000000000000"/>
            </a:rPr>
            <a:t>聯合報</a:t>
          </a:r>
          <a:endParaRPr lang="en-US" altLang="zh-TW" sz="2100" b="1" dirty="0">
            <a:solidFill>
              <a:srgbClr val="89D8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文鼎新黑體B" panose="020B0809000000000000"/>
          </a:endParaRPr>
        </a:p>
        <a:p>
          <a:pPr>
            <a:lnSpc>
              <a:spcPts val="2200"/>
            </a:lnSpc>
            <a:spcAft>
              <a:spcPts val="0"/>
            </a:spcAft>
          </a:pPr>
          <a:r>
            <a:rPr lang="zh-TW" sz="2100" b="1" dirty="0">
              <a:solidFill>
                <a:srgbClr val="89D8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文鼎新黑體B" panose="020B0809000000000000"/>
            </a:rPr>
            <a:t>讀報</a:t>
          </a:r>
          <a:endParaRPr lang="en-US" altLang="zh-TW" sz="2100" b="1" dirty="0">
            <a:solidFill>
              <a:srgbClr val="89D8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文鼎新黑體B" panose="020B0809000000000000"/>
          </a:endParaRPr>
        </a:p>
        <a:p>
          <a:pPr>
            <a:lnSpc>
              <a:spcPts val="2200"/>
            </a:lnSpc>
            <a:spcAft>
              <a:spcPts val="0"/>
            </a:spcAft>
          </a:pPr>
          <a:r>
            <a:rPr lang="zh-TW" sz="2100" b="1" dirty="0">
              <a:solidFill>
                <a:srgbClr val="89D8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文鼎新黑體B" panose="020B0809000000000000"/>
            </a:rPr>
            <a:t>實驗計畫</a:t>
          </a:r>
          <a:endParaRPr lang="zh-TW" altLang="en-US" sz="2100" b="1" dirty="0">
            <a:solidFill>
              <a:srgbClr val="89D8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文鼎新黑體B" panose="020B0809000000000000"/>
          </a:endParaRPr>
        </a:p>
      </dgm:t>
    </dgm:pt>
    <dgm:pt modelId="{3F0B425F-BA8B-4C18-8450-0C46C871EAC1}" type="sibTrans" cxnId="{33B2DA21-E7F2-456F-8D4E-5E1292CC74EB}">
      <dgm:prSet/>
      <dgm:spPr/>
      <dgm:t>
        <a:bodyPr/>
        <a:lstStyle/>
        <a:p>
          <a:endParaRPr lang="zh-TW" altLang="en-US"/>
        </a:p>
      </dgm:t>
    </dgm:pt>
    <dgm:pt modelId="{A5B2364C-2959-4289-B986-2D9A44B8DA7E}" type="parTrans" cxnId="{33B2DA21-E7F2-456F-8D4E-5E1292CC74EB}">
      <dgm:prSet/>
      <dgm:spPr/>
      <dgm:t>
        <a:bodyPr/>
        <a:lstStyle/>
        <a:p>
          <a:endParaRPr lang="zh-TW" altLang="en-US"/>
        </a:p>
      </dgm:t>
    </dgm:pt>
    <dgm:pt modelId="{6AA179B0-3471-4992-8C4B-83D8F1BE2E15}" type="pres">
      <dgm:prSet presAssocID="{842D6497-2EA9-4BD4-BC12-5EDC3201952E}" presName="Name0" presStyleCnt="0">
        <dgm:presLayoutVars>
          <dgm:dir/>
          <dgm:resizeHandles val="exact"/>
        </dgm:presLayoutVars>
      </dgm:prSet>
      <dgm:spPr/>
    </dgm:pt>
    <dgm:pt modelId="{539C11D5-BC4E-4209-BB5C-242D3DDBBF85}" type="pres">
      <dgm:prSet presAssocID="{842D6497-2EA9-4BD4-BC12-5EDC3201952E}" presName="cycle" presStyleCnt="0"/>
      <dgm:spPr/>
    </dgm:pt>
    <dgm:pt modelId="{97E920CD-0408-4709-817B-186194A84A04}" type="pres">
      <dgm:prSet presAssocID="{B6D84E0D-F570-4254-A68D-04E2E0C7CD73}" presName="nodeFirstNode" presStyleLbl="node1" presStyleIdx="0" presStyleCnt="4" custScaleX="59110" custScaleY="89933" custRadScaleRad="138330" custRadScaleInc="-74963">
        <dgm:presLayoutVars>
          <dgm:bulletEnabled val="1"/>
        </dgm:presLayoutVars>
      </dgm:prSet>
      <dgm:spPr/>
    </dgm:pt>
    <dgm:pt modelId="{AD0A6D6E-DBE6-4267-8383-1FD949D8D64D}" type="pres">
      <dgm:prSet presAssocID="{F18AB2A2-D157-4B82-BC75-F8FC3161D017}" presName="sibTransFirstNode" presStyleLbl="bgShp" presStyleIdx="0" presStyleCnt="1" custAng="726252" custScaleX="166640" custLinFactNeighborX="62253" custLinFactNeighborY="-10467"/>
      <dgm:spPr/>
    </dgm:pt>
    <dgm:pt modelId="{45C47989-BADC-4869-8104-7A6C2E3F0F61}" type="pres">
      <dgm:prSet presAssocID="{DD4F26A0-6F00-4242-9BD9-CDB5E757129A}" presName="nodeFollowingNodes" presStyleLbl="node1" presStyleIdx="1" presStyleCnt="4" custScaleX="67241" custScaleY="56108" custRadScaleRad="147287" custRadScaleInc="186185">
        <dgm:presLayoutVars>
          <dgm:bulletEnabled val="1"/>
        </dgm:presLayoutVars>
      </dgm:prSet>
      <dgm:spPr/>
    </dgm:pt>
    <dgm:pt modelId="{89DE51F1-14C7-4E61-BB34-F2F65A41C153}" type="pres">
      <dgm:prSet presAssocID="{B8CD0DAE-2DEF-4E57-88D1-F721534D63C4}" presName="nodeFollowingNodes" presStyleLbl="node1" presStyleIdx="2" presStyleCnt="4" custScaleX="56160" custScaleY="84425" custRadScaleRad="216973" custRadScaleInc="-155112">
        <dgm:presLayoutVars>
          <dgm:bulletEnabled val="1"/>
        </dgm:presLayoutVars>
      </dgm:prSet>
      <dgm:spPr/>
    </dgm:pt>
    <dgm:pt modelId="{8055231B-733B-4869-8303-86A106C798E1}" type="pres">
      <dgm:prSet presAssocID="{7F24390B-F1E3-4F0C-ADCF-ECC31B17C28D}" presName="nodeFollowingNodes" presStyleLbl="node1" presStyleIdx="3" presStyleCnt="4" custScaleX="62833" custScaleY="93280" custRadScaleRad="234792" custRadScaleInc="-211219">
        <dgm:presLayoutVars>
          <dgm:bulletEnabled val="1"/>
        </dgm:presLayoutVars>
      </dgm:prSet>
      <dgm:spPr/>
    </dgm:pt>
  </dgm:ptLst>
  <dgm:cxnLst>
    <dgm:cxn modelId="{8C9C7C02-E3E5-490B-A3BC-D4A7639CF37E}" type="presOf" srcId="{7F24390B-F1E3-4F0C-ADCF-ECC31B17C28D}" destId="{8055231B-733B-4869-8303-86A106C798E1}" srcOrd="0" destOrd="0" presId="urn:microsoft.com/office/officeart/2005/8/layout/cycle3"/>
    <dgm:cxn modelId="{6F18AC0B-750C-44CA-BC79-97FF99997315}" srcId="{842D6497-2EA9-4BD4-BC12-5EDC3201952E}" destId="{B6D84E0D-F570-4254-A68D-04E2E0C7CD73}" srcOrd="0" destOrd="0" parTransId="{13E6AAAD-5298-4907-B91E-03E21FCE9D40}" sibTransId="{F18AB2A2-D157-4B82-BC75-F8FC3161D017}"/>
    <dgm:cxn modelId="{2E82CE10-A5F8-467B-8F09-B7FA27E7AB4E}" srcId="{842D6497-2EA9-4BD4-BC12-5EDC3201952E}" destId="{7F24390B-F1E3-4F0C-ADCF-ECC31B17C28D}" srcOrd="3" destOrd="0" parTransId="{C75B498B-AECC-4FF9-B248-994925252979}" sibTransId="{2B0B82DB-CAA7-4F75-98B9-D902C0B9026F}"/>
    <dgm:cxn modelId="{01A14E1F-5240-47D7-8003-A4C6C242952C}" srcId="{842D6497-2EA9-4BD4-BC12-5EDC3201952E}" destId="{DD4F26A0-6F00-4242-9BD9-CDB5E757129A}" srcOrd="1" destOrd="0" parTransId="{91D58919-4F26-4028-AAB3-8A7A491619AB}" sibTransId="{6463D488-9487-4821-B8F8-69FE1775EB5A}"/>
    <dgm:cxn modelId="{D5530321-1964-4A23-A523-F1A2C23CBC42}" type="presOf" srcId="{842D6497-2EA9-4BD4-BC12-5EDC3201952E}" destId="{6AA179B0-3471-4992-8C4B-83D8F1BE2E15}" srcOrd="0" destOrd="0" presId="urn:microsoft.com/office/officeart/2005/8/layout/cycle3"/>
    <dgm:cxn modelId="{33B2DA21-E7F2-456F-8D4E-5E1292CC74EB}" srcId="{842D6497-2EA9-4BD4-BC12-5EDC3201952E}" destId="{B8CD0DAE-2DEF-4E57-88D1-F721534D63C4}" srcOrd="2" destOrd="0" parTransId="{A5B2364C-2959-4289-B986-2D9A44B8DA7E}" sibTransId="{3F0B425F-BA8B-4C18-8450-0C46C871EAC1}"/>
    <dgm:cxn modelId="{9415554F-CBA0-4236-8FD5-DB42DCF417D3}" type="presOf" srcId="{DD4F26A0-6F00-4242-9BD9-CDB5E757129A}" destId="{45C47989-BADC-4869-8104-7A6C2E3F0F61}" srcOrd="0" destOrd="0" presId="urn:microsoft.com/office/officeart/2005/8/layout/cycle3"/>
    <dgm:cxn modelId="{998CAE80-B3DF-431B-BD03-23A7D3416470}" type="presOf" srcId="{F18AB2A2-D157-4B82-BC75-F8FC3161D017}" destId="{AD0A6D6E-DBE6-4267-8383-1FD949D8D64D}" srcOrd="0" destOrd="0" presId="urn:microsoft.com/office/officeart/2005/8/layout/cycle3"/>
    <dgm:cxn modelId="{E25FC58C-E6CE-484B-AAF5-52CC4EC10741}" type="presOf" srcId="{B6D84E0D-F570-4254-A68D-04E2E0C7CD73}" destId="{97E920CD-0408-4709-817B-186194A84A04}" srcOrd="0" destOrd="0" presId="urn:microsoft.com/office/officeart/2005/8/layout/cycle3"/>
    <dgm:cxn modelId="{23EB22FA-0CA6-4342-935C-A1BA7993F7A1}" type="presOf" srcId="{B8CD0DAE-2DEF-4E57-88D1-F721534D63C4}" destId="{89DE51F1-14C7-4E61-BB34-F2F65A41C153}" srcOrd="0" destOrd="0" presId="urn:microsoft.com/office/officeart/2005/8/layout/cycle3"/>
    <dgm:cxn modelId="{37BE860C-4B27-476A-B8FA-66B45841B0EC}" type="presParOf" srcId="{6AA179B0-3471-4992-8C4B-83D8F1BE2E15}" destId="{539C11D5-BC4E-4209-BB5C-242D3DDBBF85}" srcOrd="0" destOrd="0" presId="urn:microsoft.com/office/officeart/2005/8/layout/cycle3"/>
    <dgm:cxn modelId="{A5F41D2F-4AE3-4D43-A5D9-FAECA0C10770}" type="presParOf" srcId="{539C11D5-BC4E-4209-BB5C-242D3DDBBF85}" destId="{97E920CD-0408-4709-817B-186194A84A04}" srcOrd="0" destOrd="0" presId="urn:microsoft.com/office/officeart/2005/8/layout/cycle3"/>
    <dgm:cxn modelId="{CF9D5DA0-E2E1-467B-961B-E7F2D3ED88D3}" type="presParOf" srcId="{539C11D5-BC4E-4209-BB5C-242D3DDBBF85}" destId="{AD0A6D6E-DBE6-4267-8383-1FD949D8D64D}" srcOrd="1" destOrd="0" presId="urn:microsoft.com/office/officeart/2005/8/layout/cycle3"/>
    <dgm:cxn modelId="{0B6B2ED3-C76F-407D-86F0-F1C058B2AABC}" type="presParOf" srcId="{539C11D5-BC4E-4209-BB5C-242D3DDBBF85}" destId="{45C47989-BADC-4869-8104-7A6C2E3F0F61}" srcOrd="2" destOrd="0" presId="urn:microsoft.com/office/officeart/2005/8/layout/cycle3"/>
    <dgm:cxn modelId="{E87E1437-81BE-44B0-8901-E0F7C0BC63DC}" type="presParOf" srcId="{539C11D5-BC4E-4209-BB5C-242D3DDBBF85}" destId="{89DE51F1-14C7-4E61-BB34-F2F65A41C153}" srcOrd="3" destOrd="0" presId="urn:microsoft.com/office/officeart/2005/8/layout/cycle3"/>
    <dgm:cxn modelId="{AA819E2A-63D6-4FF5-82E8-FEEC0F70634B}" type="presParOf" srcId="{539C11D5-BC4E-4209-BB5C-242D3DDBBF85}" destId="{8055231B-733B-4869-8303-86A106C798E1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304BBAF-D98F-4AB9-8523-DBFABB8DC649}" type="doc">
      <dgm:prSet loTypeId="urn:microsoft.com/office/officeart/2005/8/layout/cycle8" loCatId="cycle" qsTypeId="urn:microsoft.com/office/officeart/2005/8/quickstyle/3d2#1" qsCatId="3D" csTypeId="urn:microsoft.com/office/officeart/2005/8/colors/colorful5" csCatId="colorful" phldr="1"/>
      <dgm:spPr/>
    </dgm:pt>
    <dgm:pt modelId="{540D0D81-2697-40DD-8E66-7A3F16289A07}">
      <dgm:prSet phldrT="[文字]" custT="1"/>
      <dgm:spPr/>
      <dgm:t>
        <a:bodyPr/>
        <a:lstStyle/>
        <a:p>
          <a:pPr algn="ctr">
            <a:lnSpc>
              <a:spcPts val="1900"/>
            </a:lnSpc>
            <a:spcAft>
              <a:spcPts val="0"/>
            </a:spcAft>
          </a:pPr>
          <a:r>
            <a:rPr lang="zh-TW" altLang="en-US" sz="1800" b="1" dirty="0">
              <a:solidFill>
                <a:srgbClr val="000000"/>
              </a:solidFill>
              <a:effectLst/>
            </a:rPr>
            <a:t>家長</a:t>
          </a:r>
          <a:endParaRPr lang="en-US" altLang="zh-TW" sz="1800" b="1" dirty="0">
            <a:solidFill>
              <a:srgbClr val="000000"/>
            </a:solidFill>
            <a:effectLst/>
          </a:endParaRPr>
        </a:p>
        <a:p>
          <a:pPr algn="ctr">
            <a:lnSpc>
              <a:spcPts val="1900"/>
            </a:lnSpc>
            <a:spcAft>
              <a:spcPts val="0"/>
            </a:spcAft>
          </a:pPr>
          <a:r>
            <a:rPr lang="zh-TW" altLang="en-US" sz="1800" b="1" dirty="0">
              <a:solidFill>
                <a:srgbClr val="000000"/>
              </a:solidFill>
              <a:effectLst/>
            </a:rPr>
            <a:t>社區</a:t>
          </a:r>
        </a:p>
        <a:p>
          <a:pPr algn="ctr">
            <a:lnSpc>
              <a:spcPts val="1900"/>
            </a:lnSpc>
            <a:spcAft>
              <a:spcPts val="0"/>
            </a:spcAft>
          </a:pPr>
          <a:r>
            <a:rPr lang="zh-TW" altLang="en-US" sz="1800" b="1" dirty="0">
              <a:solidFill>
                <a:srgbClr val="000000"/>
              </a:solidFill>
              <a:effectLst/>
            </a:rPr>
            <a:t>推手</a:t>
          </a:r>
          <a:endParaRPr lang="en-US" altLang="zh-TW" sz="1800" b="1" dirty="0">
            <a:solidFill>
              <a:srgbClr val="000000"/>
            </a:solidFill>
            <a:effectLst/>
          </a:endParaRPr>
        </a:p>
        <a:p>
          <a:pPr algn="ctr">
            <a:lnSpc>
              <a:spcPts val="1900"/>
            </a:lnSpc>
            <a:spcAft>
              <a:spcPts val="0"/>
            </a:spcAft>
          </a:pPr>
          <a:r>
            <a:rPr lang="zh-TW" altLang="en-US" sz="1800" b="1" dirty="0">
              <a:solidFill>
                <a:srgbClr val="000000"/>
              </a:solidFill>
              <a:effectLst/>
            </a:rPr>
            <a:t>共讀</a:t>
          </a:r>
        </a:p>
      </dgm:t>
    </dgm:pt>
    <dgm:pt modelId="{9649F0E2-591B-463B-A14C-29C81EB5C20E}" type="parTrans" cxnId="{114CBF45-9E54-4F1E-92C4-85C0EF2A8319}">
      <dgm:prSet/>
      <dgm:spPr/>
      <dgm:t>
        <a:bodyPr/>
        <a:lstStyle/>
        <a:p>
          <a:endParaRPr lang="zh-TW" altLang="en-US"/>
        </a:p>
      </dgm:t>
    </dgm:pt>
    <dgm:pt modelId="{5D7B42B4-9395-487A-B204-7DD367A5179F}" type="sibTrans" cxnId="{114CBF45-9E54-4F1E-92C4-85C0EF2A8319}">
      <dgm:prSet/>
      <dgm:spPr/>
      <dgm:t>
        <a:bodyPr/>
        <a:lstStyle/>
        <a:p>
          <a:endParaRPr lang="zh-TW" altLang="en-US"/>
        </a:p>
      </dgm:t>
    </dgm:pt>
    <dgm:pt modelId="{1BD1B4D7-CD3A-4A98-8794-1560360B14A6}">
      <dgm:prSet phldrT="[文字]" custT="1"/>
      <dgm:spPr/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zh-TW" altLang="en-US" sz="1800" b="1" dirty="0">
              <a:solidFill>
                <a:srgbClr val="000000"/>
              </a:solidFill>
            </a:rPr>
            <a:t>跨域深讀</a:t>
          </a:r>
          <a:endParaRPr lang="zh-TW" altLang="en-US" sz="1800" dirty="0">
            <a:solidFill>
              <a:srgbClr val="000000"/>
            </a:solidFill>
          </a:endParaRPr>
        </a:p>
        <a:p>
          <a:pPr>
            <a:lnSpc>
              <a:spcPts val="2000"/>
            </a:lnSpc>
            <a:spcAft>
              <a:spcPts val="0"/>
            </a:spcAft>
          </a:pPr>
          <a:r>
            <a:rPr lang="zh-TW" altLang="en-US" sz="1800" b="1" dirty="0">
              <a:solidFill>
                <a:srgbClr val="000000"/>
              </a:solidFill>
            </a:rPr>
            <a:t>計畫</a:t>
          </a:r>
          <a:endParaRPr lang="zh-TW" altLang="en-US" sz="1800" dirty="0">
            <a:solidFill>
              <a:srgbClr val="000000"/>
            </a:solidFill>
          </a:endParaRPr>
        </a:p>
      </dgm:t>
    </dgm:pt>
    <dgm:pt modelId="{5DF861A1-B4D7-4774-9485-243BEFEF672F}" type="parTrans" cxnId="{2E63EB6A-900A-4827-94DA-45867C09E455}">
      <dgm:prSet/>
      <dgm:spPr/>
      <dgm:t>
        <a:bodyPr/>
        <a:lstStyle/>
        <a:p>
          <a:endParaRPr lang="zh-TW" altLang="en-US"/>
        </a:p>
      </dgm:t>
    </dgm:pt>
    <dgm:pt modelId="{C22B2284-E121-4BFC-BD31-345FC9BFA295}" type="sibTrans" cxnId="{2E63EB6A-900A-4827-94DA-45867C09E455}">
      <dgm:prSet/>
      <dgm:spPr/>
      <dgm:t>
        <a:bodyPr/>
        <a:lstStyle/>
        <a:p>
          <a:endParaRPr lang="zh-TW" altLang="en-US"/>
        </a:p>
      </dgm:t>
    </dgm:pt>
    <dgm:pt modelId="{D03DDCF4-EB5B-4F03-97BA-E641B3B011B3}">
      <dgm:prSet custT="1"/>
      <dgm:spPr/>
      <dgm:t>
        <a:bodyPr/>
        <a:lstStyle/>
        <a:p>
          <a:pPr algn="l">
            <a:lnSpc>
              <a:spcPts val="2100"/>
            </a:lnSpc>
            <a:spcAft>
              <a:spcPts val="0"/>
            </a:spcAft>
          </a:pPr>
          <a:r>
            <a:rPr lang="zh-TW" altLang="en-US" sz="17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教師閱讀社群團隊</a:t>
          </a:r>
        </a:p>
      </dgm:t>
    </dgm:pt>
    <dgm:pt modelId="{8B92B44F-BFC3-4B5E-A9CE-88630AFF2060}" type="parTrans" cxnId="{CEA87E17-D86F-48D9-BB95-C535713CADD4}">
      <dgm:prSet/>
      <dgm:spPr/>
      <dgm:t>
        <a:bodyPr/>
        <a:lstStyle/>
        <a:p>
          <a:endParaRPr lang="zh-TW" altLang="en-US"/>
        </a:p>
      </dgm:t>
    </dgm:pt>
    <dgm:pt modelId="{E42F372E-48F1-4BE5-8C3C-4A8D009E3498}" type="sibTrans" cxnId="{CEA87E17-D86F-48D9-BB95-C535713CADD4}">
      <dgm:prSet/>
      <dgm:spPr/>
      <dgm:t>
        <a:bodyPr/>
        <a:lstStyle/>
        <a:p>
          <a:endParaRPr lang="zh-TW" altLang="en-US"/>
        </a:p>
      </dgm:t>
    </dgm:pt>
    <dgm:pt modelId="{C413FA7D-AC92-499B-9F8F-DA241A774913}" type="pres">
      <dgm:prSet presAssocID="{2304BBAF-D98F-4AB9-8523-DBFABB8DC649}" presName="compositeShape" presStyleCnt="0">
        <dgm:presLayoutVars>
          <dgm:chMax val="7"/>
          <dgm:dir/>
          <dgm:resizeHandles val="exact"/>
        </dgm:presLayoutVars>
      </dgm:prSet>
      <dgm:spPr/>
    </dgm:pt>
    <dgm:pt modelId="{BD31E774-1EB3-4484-A276-757359D7E8E7}" type="pres">
      <dgm:prSet presAssocID="{2304BBAF-D98F-4AB9-8523-DBFABB8DC649}" presName="wedge1" presStyleLbl="node1" presStyleIdx="0" presStyleCnt="3" custScaleX="104914" custScaleY="102261"/>
      <dgm:spPr/>
    </dgm:pt>
    <dgm:pt modelId="{66142D2B-C040-4166-9F07-951D855F094B}" type="pres">
      <dgm:prSet presAssocID="{2304BBAF-D98F-4AB9-8523-DBFABB8DC649}" presName="dummy1a" presStyleCnt="0"/>
      <dgm:spPr/>
    </dgm:pt>
    <dgm:pt modelId="{59D19E0E-7DBA-4021-AC25-B2B051C04484}" type="pres">
      <dgm:prSet presAssocID="{2304BBAF-D98F-4AB9-8523-DBFABB8DC649}" presName="dummy1b" presStyleCnt="0"/>
      <dgm:spPr/>
    </dgm:pt>
    <dgm:pt modelId="{FC043E08-A4E1-4DC7-93EE-E26CADFF7807}" type="pres">
      <dgm:prSet presAssocID="{2304BBAF-D98F-4AB9-8523-DBFABB8DC649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1AC887A-8E53-4AAE-94E9-D1C6F1068235}" type="pres">
      <dgm:prSet presAssocID="{2304BBAF-D98F-4AB9-8523-DBFABB8DC649}" presName="wedge2" presStyleLbl="node1" presStyleIdx="1" presStyleCnt="3"/>
      <dgm:spPr/>
    </dgm:pt>
    <dgm:pt modelId="{B82B52D2-BB48-4454-B70B-8D8F0B8CFF3B}" type="pres">
      <dgm:prSet presAssocID="{2304BBAF-D98F-4AB9-8523-DBFABB8DC649}" presName="dummy2a" presStyleCnt="0"/>
      <dgm:spPr/>
    </dgm:pt>
    <dgm:pt modelId="{84F0CEF1-5FE3-48A7-B68A-706CE6286B15}" type="pres">
      <dgm:prSet presAssocID="{2304BBAF-D98F-4AB9-8523-DBFABB8DC649}" presName="dummy2b" presStyleCnt="0"/>
      <dgm:spPr/>
    </dgm:pt>
    <dgm:pt modelId="{C39B7BCC-30C8-4776-8698-386C19EC5886}" type="pres">
      <dgm:prSet presAssocID="{2304BBAF-D98F-4AB9-8523-DBFABB8DC649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4BC2EBB-A462-4CB0-8910-1C585D6FE4F7}" type="pres">
      <dgm:prSet presAssocID="{2304BBAF-D98F-4AB9-8523-DBFABB8DC649}" presName="wedge3" presStyleLbl="node1" presStyleIdx="2" presStyleCnt="3" custScaleX="105645" custScaleY="105780"/>
      <dgm:spPr/>
    </dgm:pt>
    <dgm:pt modelId="{C9BC28C9-5C8C-4140-8B94-7DA1D1993031}" type="pres">
      <dgm:prSet presAssocID="{2304BBAF-D98F-4AB9-8523-DBFABB8DC649}" presName="dummy3a" presStyleCnt="0"/>
      <dgm:spPr/>
    </dgm:pt>
    <dgm:pt modelId="{93A2059D-8D48-4B7C-9669-3F048BA54A96}" type="pres">
      <dgm:prSet presAssocID="{2304BBAF-D98F-4AB9-8523-DBFABB8DC649}" presName="dummy3b" presStyleCnt="0"/>
      <dgm:spPr/>
    </dgm:pt>
    <dgm:pt modelId="{447C1530-7430-42F5-B8C0-0BE6D26137AC}" type="pres">
      <dgm:prSet presAssocID="{2304BBAF-D98F-4AB9-8523-DBFABB8DC649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3B979236-FC75-465D-9EE6-E73D7CDBD6A4}" type="pres">
      <dgm:prSet presAssocID="{5D7B42B4-9395-487A-B204-7DD367A5179F}" presName="arrowWedge1" presStyleLbl="fgSibTrans2D1" presStyleIdx="0" presStyleCnt="3"/>
      <dgm:spPr/>
    </dgm:pt>
    <dgm:pt modelId="{96AC39F0-F946-4118-969F-0A27E5C4A134}" type="pres">
      <dgm:prSet presAssocID="{C22B2284-E121-4BFC-BD31-345FC9BFA295}" presName="arrowWedge2" presStyleLbl="fgSibTrans2D1" presStyleIdx="1" presStyleCnt="3"/>
      <dgm:spPr/>
    </dgm:pt>
    <dgm:pt modelId="{4AF3830B-195F-41EE-A81D-7B1F3DE14A5B}" type="pres">
      <dgm:prSet presAssocID="{E42F372E-48F1-4BE5-8C3C-4A8D009E3498}" presName="arrowWedge3" presStyleLbl="fgSibTrans2D1" presStyleIdx="2" presStyleCnt="3"/>
      <dgm:spPr/>
    </dgm:pt>
  </dgm:ptLst>
  <dgm:cxnLst>
    <dgm:cxn modelId="{7B40BA07-327B-42BB-9E9A-7727DBCCBE78}" type="presOf" srcId="{540D0D81-2697-40DD-8E66-7A3F16289A07}" destId="{BD31E774-1EB3-4484-A276-757359D7E8E7}" srcOrd="0" destOrd="0" presId="urn:microsoft.com/office/officeart/2005/8/layout/cycle8"/>
    <dgm:cxn modelId="{CEA87E17-D86F-48D9-BB95-C535713CADD4}" srcId="{2304BBAF-D98F-4AB9-8523-DBFABB8DC649}" destId="{D03DDCF4-EB5B-4F03-97BA-E641B3B011B3}" srcOrd="2" destOrd="0" parTransId="{8B92B44F-BFC3-4B5E-A9CE-88630AFF2060}" sibTransId="{E42F372E-48F1-4BE5-8C3C-4A8D009E3498}"/>
    <dgm:cxn modelId="{114CBF45-9E54-4F1E-92C4-85C0EF2A8319}" srcId="{2304BBAF-D98F-4AB9-8523-DBFABB8DC649}" destId="{540D0D81-2697-40DD-8E66-7A3F16289A07}" srcOrd="0" destOrd="0" parTransId="{9649F0E2-591B-463B-A14C-29C81EB5C20E}" sibTransId="{5D7B42B4-9395-487A-B204-7DD367A5179F}"/>
    <dgm:cxn modelId="{2E63EB6A-900A-4827-94DA-45867C09E455}" srcId="{2304BBAF-D98F-4AB9-8523-DBFABB8DC649}" destId="{1BD1B4D7-CD3A-4A98-8794-1560360B14A6}" srcOrd="1" destOrd="0" parTransId="{5DF861A1-B4D7-4774-9485-243BEFEF672F}" sibTransId="{C22B2284-E121-4BFC-BD31-345FC9BFA295}"/>
    <dgm:cxn modelId="{5E90EC6D-4C96-4480-BC42-CE0A12CF7734}" type="presOf" srcId="{2304BBAF-D98F-4AB9-8523-DBFABB8DC649}" destId="{C413FA7D-AC92-499B-9F8F-DA241A774913}" srcOrd="0" destOrd="0" presId="urn:microsoft.com/office/officeart/2005/8/layout/cycle8"/>
    <dgm:cxn modelId="{CFE5AE8F-DAF1-42FB-B2B2-3500A038427D}" type="presOf" srcId="{D03DDCF4-EB5B-4F03-97BA-E641B3B011B3}" destId="{24BC2EBB-A462-4CB0-8910-1C585D6FE4F7}" srcOrd="0" destOrd="0" presId="urn:microsoft.com/office/officeart/2005/8/layout/cycle8"/>
    <dgm:cxn modelId="{5A52589F-07E7-4785-AFCB-F8A2AA787A3F}" type="presOf" srcId="{1BD1B4D7-CD3A-4A98-8794-1560360B14A6}" destId="{C39B7BCC-30C8-4776-8698-386C19EC5886}" srcOrd="1" destOrd="0" presId="urn:microsoft.com/office/officeart/2005/8/layout/cycle8"/>
    <dgm:cxn modelId="{E8E0C1B4-FE16-4589-A377-DD0EFF9E7BC9}" type="presOf" srcId="{1BD1B4D7-CD3A-4A98-8794-1560360B14A6}" destId="{F1AC887A-8E53-4AAE-94E9-D1C6F1068235}" srcOrd="0" destOrd="0" presId="urn:microsoft.com/office/officeart/2005/8/layout/cycle8"/>
    <dgm:cxn modelId="{E32F5CB6-142D-4C1D-BC50-1AFABA4A6166}" type="presOf" srcId="{D03DDCF4-EB5B-4F03-97BA-E641B3B011B3}" destId="{447C1530-7430-42F5-B8C0-0BE6D26137AC}" srcOrd="1" destOrd="0" presId="urn:microsoft.com/office/officeart/2005/8/layout/cycle8"/>
    <dgm:cxn modelId="{2AFFE3CF-A633-4E80-8B03-9B8C7E847FCC}" type="presOf" srcId="{540D0D81-2697-40DD-8E66-7A3F16289A07}" destId="{FC043E08-A4E1-4DC7-93EE-E26CADFF7807}" srcOrd="1" destOrd="0" presId="urn:microsoft.com/office/officeart/2005/8/layout/cycle8"/>
    <dgm:cxn modelId="{7B95E0EE-5255-4CF9-BEB4-0246D5DA3BAD}" type="presParOf" srcId="{C413FA7D-AC92-499B-9F8F-DA241A774913}" destId="{BD31E774-1EB3-4484-A276-757359D7E8E7}" srcOrd="0" destOrd="0" presId="urn:microsoft.com/office/officeart/2005/8/layout/cycle8"/>
    <dgm:cxn modelId="{2521386C-C2BD-4986-B0DF-30D59CC65D4F}" type="presParOf" srcId="{C413FA7D-AC92-499B-9F8F-DA241A774913}" destId="{66142D2B-C040-4166-9F07-951D855F094B}" srcOrd="1" destOrd="0" presId="urn:microsoft.com/office/officeart/2005/8/layout/cycle8"/>
    <dgm:cxn modelId="{2B94C6B6-78DC-44B4-BAB0-20B1ABA70FBA}" type="presParOf" srcId="{C413FA7D-AC92-499B-9F8F-DA241A774913}" destId="{59D19E0E-7DBA-4021-AC25-B2B051C04484}" srcOrd="2" destOrd="0" presId="urn:microsoft.com/office/officeart/2005/8/layout/cycle8"/>
    <dgm:cxn modelId="{72555D3C-629D-42FA-B8FD-A7A02573DC03}" type="presParOf" srcId="{C413FA7D-AC92-499B-9F8F-DA241A774913}" destId="{FC043E08-A4E1-4DC7-93EE-E26CADFF7807}" srcOrd="3" destOrd="0" presId="urn:microsoft.com/office/officeart/2005/8/layout/cycle8"/>
    <dgm:cxn modelId="{238B7406-8CAE-49C6-84CE-81B4E3A3B12A}" type="presParOf" srcId="{C413FA7D-AC92-499B-9F8F-DA241A774913}" destId="{F1AC887A-8E53-4AAE-94E9-D1C6F1068235}" srcOrd="4" destOrd="0" presId="urn:microsoft.com/office/officeart/2005/8/layout/cycle8"/>
    <dgm:cxn modelId="{D285A53D-E6C3-4237-9621-6AF563A89CA4}" type="presParOf" srcId="{C413FA7D-AC92-499B-9F8F-DA241A774913}" destId="{B82B52D2-BB48-4454-B70B-8D8F0B8CFF3B}" srcOrd="5" destOrd="0" presId="urn:microsoft.com/office/officeart/2005/8/layout/cycle8"/>
    <dgm:cxn modelId="{1605F300-3C59-4C08-AF43-B8D3DB0BFF93}" type="presParOf" srcId="{C413FA7D-AC92-499B-9F8F-DA241A774913}" destId="{84F0CEF1-5FE3-48A7-B68A-706CE6286B15}" srcOrd="6" destOrd="0" presId="urn:microsoft.com/office/officeart/2005/8/layout/cycle8"/>
    <dgm:cxn modelId="{480C72D5-07BA-4AC2-9A39-EEE620A8CE52}" type="presParOf" srcId="{C413FA7D-AC92-499B-9F8F-DA241A774913}" destId="{C39B7BCC-30C8-4776-8698-386C19EC5886}" srcOrd="7" destOrd="0" presId="urn:microsoft.com/office/officeart/2005/8/layout/cycle8"/>
    <dgm:cxn modelId="{A3A8303E-C2E1-48B0-98BB-2881F345408C}" type="presParOf" srcId="{C413FA7D-AC92-499B-9F8F-DA241A774913}" destId="{24BC2EBB-A462-4CB0-8910-1C585D6FE4F7}" srcOrd="8" destOrd="0" presId="urn:microsoft.com/office/officeart/2005/8/layout/cycle8"/>
    <dgm:cxn modelId="{9DBC2287-3969-4505-A54C-6E5AF1A85103}" type="presParOf" srcId="{C413FA7D-AC92-499B-9F8F-DA241A774913}" destId="{C9BC28C9-5C8C-4140-8B94-7DA1D1993031}" srcOrd="9" destOrd="0" presId="urn:microsoft.com/office/officeart/2005/8/layout/cycle8"/>
    <dgm:cxn modelId="{4C27B356-10FD-48BA-81C0-E436A999A70C}" type="presParOf" srcId="{C413FA7D-AC92-499B-9F8F-DA241A774913}" destId="{93A2059D-8D48-4B7C-9669-3F048BA54A96}" srcOrd="10" destOrd="0" presId="urn:microsoft.com/office/officeart/2005/8/layout/cycle8"/>
    <dgm:cxn modelId="{3D2CB726-DF2A-4B8C-9F70-A42D15B01F85}" type="presParOf" srcId="{C413FA7D-AC92-499B-9F8F-DA241A774913}" destId="{447C1530-7430-42F5-B8C0-0BE6D26137AC}" srcOrd="11" destOrd="0" presId="urn:microsoft.com/office/officeart/2005/8/layout/cycle8"/>
    <dgm:cxn modelId="{529E5637-4F9E-4861-90A2-4D6610E162E8}" type="presParOf" srcId="{C413FA7D-AC92-499B-9F8F-DA241A774913}" destId="{3B979236-FC75-465D-9EE6-E73D7CDBD6A4}" srcOrd="12" destOrd="0" presId="urn:microsoft.com/office/officeart/2005/8/layout/cycle8"/>
    <dgm:cxn modelId="{E1D67EE3-5E87-495D-AC28-AE6054BBB57A}" type="presParOf" srcId="{C413FA7D-AC92-499B-9F8F-DA241A774913}" destId="{96AC39F0-F946-4118-969F-0A27E5C4A134}" srcOrd="13" destOrd="0" presId="urn:microsoft.com/office/officeart/2005/8/layout/cycle8"/>
    <dgm:cxn modelId="{6A54A822-46EE-4590-ACD3-C05389AAC821}" type="presParOf" srcId="{C413FA7D-AC92-499B-9F8F-DA241A774913}" destId="{4AF3830B-195F-41EE-A81D-7B1F3DE14A5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2D6497-2EA9-4BD4-BC12-5EDC3201952E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6D84E0D-F570-4254-A68D-04E2E0C7CD73}">
      <dgm:prSet phldrT="[文字]" custT="1"/>
      <dgm:spPr>
        <a:solidFill>
          <a:srgbClr val="92D050"/>
        </a:solidFill>
      </dgm:spPr>
      <dgm:t>
        <a:bodyPr/>
        <a:lstStyle/>
        <a:p>
          <a:pPr>
            <a:lnSpc>
              <a:spcPts val="2100"/>
            </a:lnSpc>
            <a:spcAft>
              <a:spcPts val="0"/>
            </a:spcAft>
          </a:pPr>
          <a:r>
            <a:rPr lang="zh-TW" altLang="en-US" sz="2100" b="1" dirty="0">
              <a:solidFill>
                <a:srgbClr val="FF0000"/>
              </a:solidFill>
            </a:rPr>
            <a:t>中央</a:t>
          </a:r>
          <a:r>
            <a:rPr lang="zh-TW" altLang="en-US" sz="2100" b="1" dirty="0">
              <a:solidFill>
                <a:srgbClr val="000000"/>
              </a:solidFill>
            </a:rPr>
            <a:t>大學</a:t>
          </a:r>
          <a:r>
            <a:rPr lang="zh-TW" sz="2100" b="1" dirty="0">
              <a:solidFill>
                <a:srgbClr val="FF0000"/>
              </a:solidFill>
            </a:rPr>
            <a:t>MSSR</a:t>
          </a:r>
          <a:endParaRPr lang="en-US" altLang="zh-TW" sz="2100" b="1" dirty="0">
            <a:solidFill>
              <a:srgbClr val="FF0000"/>
            </a:solidFill>
          </a:endParaRPr>
        </a:p>
        <a:p>
          <a:pPr>
            <a:lnSpc>
              <a:spcPts val="2100"/>
            </a:lnSpc>
            <a:spcAft>
              <a:spcPts val="0"/>
            </a:spcAft>
          </a:pPr>
          <a:r>
            <a:rPr lang="zh-TW" sz="2100" b="1" dirty="0">
              <a:solidFill>
                <a:srgbClr val="000000"/>
              </a:solidFill>
            </a:rPr>
            <a:t> 閱讀計畫</a:t>
          </a:r>
          <a:endParaRPr lang="zh-TW" altLang="en-US" sz="2100" dirty="0">
            <a:solidFill>
              <a:srgbClr val="000000"/>
            </a:solidFill>
          </a:endParaRPr>
        </a:p>
      </dgm:t>
    </dgm:pt>
    <dgm:pt modelId="{13E6AAAD-5298-4907-B91E-03E21FCE9D40}" type="parTrans" cxnId="{6F18AC0B-750C-44CA-BC79-97FF99997315}">
      <dgm:prSet/>
      <dgm:spPr/>
      <dgm:t>
        <a:bodyPr/>
        <a:lstStyle/>
        <a:p>
          <a:endParaRPr lang="zh-TW" altLang="en-US"/>
        </a:p>
      </dgm:t>
    </dgm:pt>
    <dgm:pt modelId="{F18AB2A2-D157-4B82-BC75-F8FC3161D017}" type="sibTrans" cxnId="{6F18AC0B-750C-44CA-BC79-97FF99997315}">
      <dgm:prSet/>
      <dgm:spPr>
        <a:solidFill>
          <a:srgbClr val="002060"/>
        </a:solidFill>
      </dgm:spPr>
      <dgm:t>
        <a:bodyPr/>
        <a:lstStyle/>
        <a:p>
          <a:endParaRPr lang="zh-TW" altLang="en-US"/>
        </a:p>
      </dgm:t>
    </dgm:pt>
    <dgm:pt modelId="{DD4F26A0-6F00-4242-9BD9-CDB5E757129A}">
      <dgm:prSet phldrT="[文字]" custT="1"/>
      <dgm:spPr>
        <a:solidFill>
          <a:srgbClr val="7030A0"/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endParaRPr lang="en-US" altLang="zh-TW" sz="2000" b="1" dirty="0">
            <a:solidFill>
              <a:srgbClr val="FFFFFF"/>
            </a:solidFill>
          </a:endParaRPr>
        </a:p>
        <a:p>
          <a:pPr>
            <a:lnSpc>
              <a:spcPts val="2000"/>
            </a:lnSpc>
            <a:spcAft>
              <a:spcPts val="0"/>
            </a:spcAft>
          </a:pPr>
          <a:r>
            <a:rPr lang="zh-TW" altLang="en-US" sz="2000" b="1" dirty="0">
              <a:solidFill>
                <a:srgbClr val="FFFFFF"/>
              </a:solidFill>
            </a:rPr>
            <a:t>臺北市</a:t>
          </a:r>
          <a:r>
            <a:rPr lang="zh-TW" altLang="en-US" sz="2000" b="1" dirty="0">
              <a:solidFill>
                <a:srgbClr val="FFFF00"/>
              </a:solidFill>
            </a:rPr>
            <a:t>教師會</a:t>
          </a:r>
          <a:endParaRPr lang="en-US" altLang="zh-TW" sz="2000" b="1" dirty="0">
            <a:solidFill>
              <a:srgbClr val="FFFF00"/>
            </a:solidFill>
          </a:endParaRPr>
        </a:p>
        <a:p>
          <a:pPr>
            <a:lnSpc>
              <a:spcPts val="2000"/>
            </a:lnSpc>
            <a:spcAft>
              <a:spcPts val="0"/>
            </a:spcAft>
          </a:pPr>
          <a:r>
            <a:rPr lang="zh-TW" altLang="en-US" sz="2000" b="1" dirty="0">
              <a:solidFill>
                <a:srgbClr val="FFFFFF"/>
              </a:solidFill>
            </a:rPr>
            <a:t>閱讀</a:t>
          </a:r>
          <a:r>
            <a:rPr lang="zh-TW" altLang="en-US" sz="2000" b="1" dirty="0">
              <a:solidFill>
                <a:srgbClr val="FFFF00"/>
              </a:solidFill>
            </a:rPr>
            <a:t>基地班</a:t>
          </a:r>
          <a:endParaRPr lang="zh-TW" altLang="en-US" sz="2000" dirty="0">
            <a:solidFill>
              <a:srgbClr val="FFFF00"/>
            </a:solidFill>
          </a:endParaRPr>
        </a:p>
      </dgm:t>
    </dgm:pt>
    <dgm:pt modelId="{91D58919-4F26-4028-AAB3-8A7A491619AB}" type="parTrans" cxnId="{01A14E1F-5240-47D7-8003-A4C6C242952C}">
      <dgm:prSet/>
      <dgm:spPr/>
      <dgm:t>
        <a:bodyPr/>
        <a:lstStyle/>
        <a:p>
          <a:endParaRPr lang="zh-TW" altLang="en-US"/>
        </a:p>
      </dgm:t>
    </dgm:pt>
    <dgm:pt modelId="{6463D488-9487-4821-B8F8-69FE1775EB5A}" type="sibTrans" cxnId="{01A14E1F-5240-47D7-8003-A4C6C242952C}">
      <dgm:prSet/>
      <dgm:spPr/>
      <dgm:t>
        <a:bodyPr/>
        <a:lstStyle/>
        <a:p>
          <a:endParaRPr lang="zh-TW" altLang="en-US"/>
        </a:p>
      </dgm:t>
    </dgm:pt>
    <dgm:pt modelId="{B8CD0DAE-2DEF-4E57-88D1-F721534D63C4}">
      <dgm:prSet phldrT="[文字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>
            <a:lnSpc>
              <a:spcPts val="2200"/>
            </a:lnSpc>
            <a:spcAft>
              <a:spcPts val="0"/>
            </a:spcAft>
          </a:pPr>
          <a:r>
            <a:rPr lang="zh-TW" sz="2100" b="1" dirty="0">
              <a:solidFill>
                <a:srgbClr val="000000"/>
              </a:solidFill>
              <a:effectLst/>
              <a:latin typeface="+mn-ea"/>
              <a:ea typeface="+mn-ea"/>
            </a:rPr>
            <a:t>聯合報</a:t>
          </a:r>
          <a:endParaRPr lang="en-US" altLang="zh-TW" sz="2100" b="1" dirty="0">
            <a:solidFill>
              <a:srgbClr val="000000"/>
            </a:solidFill>
            <a:effectLst/>
            <a:latin typeface="+mn-ea"/>
            <a:ea typeface="+mn-ea"/>
          </a:endParaRPr>
        </a:p>
        <a:p>
          <a:pPr>
            <a:lnSpc>
              <a:spcPts val="2200"/>
            </a:lnSpc>
            <a:spcAft>
              <a:spcPts val="0"/>
            </a:spcAft>
          </a:pPr>
          <a:r>
            <a:rPr lang="zh-TW" sz="2100" b="1" dirty="0">
              <a:solidFill>
                <a:schemeClr val="tx2"/>
              </a:solidFill>
              <a:effectLst/>
              <a:latin typeface="+mn-ea"/>
              <a:ea typeface="+mn-ea"/>
            </a:rPr>
            <a:t>讀報</a:t>
          </a:r>
          <a:endParaRPr lang="en-US" altLang="zh-TW" sz="2100" b="1" dirty="0">
            <a:solidFill>
              <a:schemeClr val="tx2"/>
            </a:solidFill>
            <a:effectLst/>
            <a:latin typeface="+mn-ea"/>
            <a:ea typeface="+mn-ea"/>
          </a:endParaRPr>
        </a:p>
        <a:p>
          <a:pPr>
            <a:lnSpc>
              <a:spcPts val="2200"/>
            </a:lnSpc>
            <a:spcAft>
              <a:spcPts val="0"/>
            </a:spcAft>
          </a:pPr>
          <a:r>
            <a:rPr lang="zh-TW" sz="2100" b="1" dirty="0">
              <a:solidFill>
                <a:srgbClr val="000000"/>
              </a:solidFill>
              <a:effectLst/>
              <a:latin typeface="+mn-ea"/>
              <a:ea typeface="+mn-ea"/>
            </a:rPr>
            <a:t>實驗計畫</a:t>
          </a:r>
          <a:endParaRPr lang="zh-TW" altLang="en-US" sz="2100" b="1" dirty="0">
            <a:solidFill>
              <a:srgbClr val="000000"/>
            </a:solidFill>
            <a:effectLst/>
            <a:latin typeface="+mn-ea"/>
            <a:ea typeface="+mn-ea"/>
          </a:endParaRPr>
        </a:p>
      </dgm:t>
    </dgm:pt>
    <dgm:pt modelId="{A5B2364C-2959-4289-B986-2D9A44B8DA7E}" type="parTrans" cxnId="{33B2DA21-E7F2-456F-8D4E-5E1292CC74EB}">
      <dgm:prSet/>
      <dgm:spPr/>
      <dgm:t>
        <a:bodyPr/>
        <a:lstStyle/>
        <a:p>
          <a:endParaRPr lang="zh-TW" altLang="en-US"/>
        </a:p>
      </dgm:t>
    </dgm:pt>
    <dgm:pt modelId="{3F0B425F-BA8B-4C18-8450-0C46C871EAC1}" type="sibTrans" cxnId="{33B2DA21-E7F2-456F-8D4E-5E1292CC74EB}">
      <dgm:prSet/>
      <dgm:spPr/>
      <dgm:t>
        <a:bodyPr/>
        <a:lstStyle/>
        <a:p>
          <a:endParaRPr lang="zh-TW" altLang="en-US"/>
        </a:p>
      </dgm:t>
    </dgm:pt>
    <dgm:pt modelId="{7F24390B-F1E3-4F0C-ADCF-ECC31B17C28D}">
      <dgm:prSet phldrT="[文字]" custT="1"/>
      <dgm:spPr>
        <a:solidFill>
          <a:srgbClr val="FF99FF"/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zh-TW" altLang="en-US" sz="2100" b="1" dirty="0">
              <a:solidFill>
                <a:srgbClr val="FF0000"/>
              </a:solidFill>
            </a:rPr>
            <a:t>宗教</a:t>
          </a:r>
          <a:r>
            <a:rPr lang="zh-TW" altLang="en-US" sz="2100" b="1" dirty="0">
              <a:solidFill>
                <a:srgbClr val="000000"/>
              </a:solidFill>
            </a:rPr>
            <a:t>團體</a:t>
          </a:r>
          <a:r>
            <a:rPr lang="zh-TW" altLang="en-US" sz="2100" b="1" dirty="0">
              <a:solidFill>
                <a:srgbClr val="FF0000"/>
              </a:solidFill>
            </a:rPr>
            <a:t>經費</a:t>
          </a:r>
          <a:r>
            <a:rPr lang="zh-TW" altLang="en-US" sz="2100" b="1" dirty="0">
              <a:solidFill>
                <a:srgbClr val="002060"/>
              </a:solidFill>
            </a:rPr>
            <a:t>挹注</a:t>
          </a:r>
          <a:endParaRPr lang="en-US" altLang="zh-TW" sz="2100" b="1" dirty="0">
            <a:solidFill>
              <a:srgbClr val="002060"/>
            </a:solidFill>
          </a:endParaRPr>
        </a:p>
        <a:p>
          <a:pPr>
            <a:lnSpc>
              <a:spcPts val="2000"/>
            </a:lnSpc>
            <a:spcAft>
              <a:spcPts val="0"/>
            </a:spcAft>
          </a:pPr>
          <a:r>
            <a:rPr lang="zh-TW" altLang="en-US" sz="2100" b="1" dirty="0">
              <a:solidFill>
                <a:srgbClr val="000000"/>
              </a:solidFill>
            </a:rPr>
            <a:t>寫作深耕</a:t>
          </a:r>
        </a:p>
      </dgm:t>
    </dgm:pt>
    <dgm:pt modelId="{C75B498B-AECC-4FF9-B248-994925252979}" type="parTrans" cxnId="{2E82CE10-A5F8-467B-8F09-B7FA27E7AB4E}">
      <dgm:prSet/>
      <dgm:spPr/>
      <dgm:t>
        <a:bodyPr/>
        <a:lstStyle/>
        <a:p>
          <a:endParaRPr lang="zh-TW" altLang="en-US"/>
        </a:p>
      </dgm:t>
    </dgm:pt>
    <dgm:pt modelId="{2B0B82DB-CAA7-4F75-98B9-D902C0B9026F}" type="sibTrans" cxnId="{2E82CE10-A5F8-467B-8F09-B7FA27E7AB4E}">
      <dgm:prSet/>
      <dgm:spPr/>
      <dgm:t>
        <a:bodyPr/>
        <a:lstStyle/>
        <a:p>
          <a:endParaRPr lang="zh-TW" altLang="en-US"/>
        </a:p>
      </dgm:t>
    </dgm:pt>
    <dgm:pt modelId="{6AA179B0-3471-4992-8C4B-83D8F1BE2E15}" type="pres">
      <dgm:prSet presAssocID="{842D6497-2EA9-4BD4-BC12-5EDC3201952E}" presName="Name0" presStyleCnt="0">
        <dgm:presLayoutVars>
          <dgm:dir/>
          <dgm:resizeHandles val="exact"/>
        </dgm:presLayoutVars>
      </dgm:prSet>
      <dgm:spPr/>
    </dgm:pt>
    <dgm:pt modelId="{539C11D5-BC4E-4209-BB5C-242D3DDBBF85}" type="pres">
      <dgm:prSet presAssocID="{842D6497-2EA9-4BD4-BC12-5EDC3201952E}" presName="cycle" presStyleCnt="0"/>
      <dgm:spPr/>
    </dgm:pt>
    <dgm:pt modelId="{97E920CD-0408-4709-817B-186194A84A04}" type="pres">
      <dgm:prSet presAssocID="{B6D84E0D-F570-4254-A68D-04E2E0C7CD73}" presName="nodeFirstNode" presStyleLbl="node1" presStyleIdx="0" presStyleCnt="4" custScaleX="63626" custScaleY="68331" custRadScaleRad="168775" custRadScaleInc="-65716">
        <dgm:presLayoutVars>
          <dgm:bulletEnabled val="1"/>
        </dgm:presLayoutVars>
      </dgm:prSet>
      <dgm:spPr/>
    </dgm:pt>
    <dgm:pt modelId="{AD0A6D6E-DBE6-4267-8383-1FD949D8D64D}" type="pres">
      <dgm:prSet presAssocID="{F18AB2A2-D157-4B82-BC75-F8FC3161D017}" presName="sibTransFirstNode" presStyleLbl="bgShp" presStyleIdx="0" presStyleCnt="1" custAng="222870" custScaleX="121923" custLinFactNeighborX="32812" custLinFactNeighborY="-8854"/>
      <dgm:spPr/>
    </dgm:pt>
    <dgm:pt modelId="{45C47989-BADC-4869-8104-7A6C2E3F0F61}" type="pres">
      <dgm:prSet presAssocID="{DD4F26A0-6F00-4242-9BD9-CDB5E757129A}" presName="nodeFollowingNodes" presStyleLbl="node1" presStyleIdx="1" presStyleCnt="4" custScaleX="64359" custScaleY="79920" custRadScaleRad="154293" custRadScaleInc="206043">
        <dgm:presLayoutVars>
          <dgm:bulletEnabled val="1"/>
        </dgm:presLayoutVars>
      </dgm:prSet>
      <dgm:spPr/>
    </dgm:pt>
    <dgm:pt modelId="{89DE51F1-14C7-4E61-BB34-F2F65A41C153}" type="pres">
      <dgm:prSet presAssocID="{B8CD0DAE-2DEF-4E57-88D1-F721534D63C4}" presName="nodeFollowingNodes" presStyleLbl="node1" presStyleIdx="2" presStyleCnt="4" custScaleX="54352" custScaleY="67736" custRadScaleRad="144843" custRadScaleInc="-206299">
        <dgm:presLayoutVars>
          <dgm:bulletEnabled val="1"/>
        </dgm:presLayoutVars>
      </dgm:prSet>
      <dgm:spPr/>
    </dgm:pt>
    <dgm:pt modelId="{8055231B-733B-4869-8303-86A106C798E1}" type="pres">
      <dgm:prSet presAssocID="{7F24390B-F1E3-4F0C-ADCF-ECC31B17C28D}" presName="nodeFollowingNodes" presStyleLbl="node1" presStyleIdx="3" presStyleCnt="4" custScaleX="45531" custScaleY="75990" custRadScaleRad="115434" custRadScaleInc="-191734">
        <dgm:presLayoutVars>
          <dgm:bulletEnabled val="1"/>
        </dgm:presLayoutVars>
      </dgm:prSet>
      <dgm:spPr/>
    </dgm:pt>
  </dgm:ptLst>
  <dgm:cxnLst>
    <dgm:cxn modelId="{6F18AC0B-750C-44CA-BC79-97FF99997315}" srcId="{842D6497-2EA9-4BD4-BC12-5EDC3201952E}" destId="{B6D84E0D-F570-4254-A68D-04E2E0C7CD73}" srcOrd="0" destOrd="0" parTransId="{13E6AAAD-5298-4907-B91E-03E21FCE9D40}" sibTransId="{F18AB2A2-D157-4B82-BC75-F8FC3161D017}"/>
    <dgm:cxn modelId="{2E82CE10-A5F8-467B-8F09-B7FA27E7AB4E}" srcId="{842D6497-2EA9-4BD4-BC12-5EDC3201952E}" destId="{7F24390B-F1E3-4F0C-ADCF-ECC31B17C28D}" srcOrd="3" destOrd="0" parTransId="{C75B498B-AECC-4FF9-B248-994925252979}" sibTransId="{2B0B82DB-CAA7-4F75-98B9-D902C0B9026F}"/>
    <dgm:cxn modelId="{01A14E1F-5240-47D7-8003-A4C6C242952C}" srcId="{842D6497-2EA9-4BD4-BC12-5EDC3201952E}" destId="{DD4F26A0-6F00-4242-9BD9-CDB5E757129A}" srcOrd="1" destOrd="0" parTransId="{91D58919-4F26-4028-AAB3-8A7A491619AB}" sibTransId="{6463D488-9487-4821-B8F8-69FE1775EB5A}"/>
    <dgm:cxn modelId="{33B2DA21-E7F2-456F-8D4E-5E1292CC74EB}" srcId="{842D6497-2EA9-4BD4-BC12-5EDC3201952E}" destId="{B8CD0DAE-2DEF-4E57-88D1-F721534D63C4}" srcOrd="2" destOrd="0" parTransId="{A5B2364C-2959-4289-B986-2D9A44B8DA7E}" sibTransId="{3F0B425F-BA8B-4C18-8450-0C46C871EAC1}"/>
    <dgm:cxn modelId="{3C8B3037-3D2B-42A8-8685-63BD17CE6D17}" type="presOf" srcId="{B6D84E0D-F570-4254-A68D-04E2E0C7CD73}" destId="{97E920CD-0408-4709-817B-186194A84A04}" srcOrd="0" destOrd="0" presId="urn:microsoft.com/office/officeart/2005/8/layout/cycle3"/>
    <dgm:cxn modelId="{3F96915E-296F-4AA9-B2CE-3BDABCFB5F92}" type="presOf" srcId="{7F24390B-F1E3-4F0C-ADCF-ECC31B17C28D}" destId="{8055231B-733B-4869-8303-86A106C798E1}" srcOrd="0" destOrd="0" presId="urn:microsoft.com/office/officeart/2005/8/layout/cycle3"/>
    <dgm:cxn modelId="{8EFD546F-73F7-4A9C-863E-4177429BFD7D}" type="presOf" srcId="{B8CD0DAE-2DEF-4E57-88D1-F721534D63C4}" destId="{89DE51F1-14C7-4E61-BB34-F2F65A41C153}" srcOrd="0" destOrd="0" presId="urn:microsoft.com/office/officeart/2005/8/layout/cycle3"/>
    <dgm:cxn modelId="{E075E386-1119-428F-882C-892C1F71BA9E}" type="presOf" srcId="{DD4F26A0-6F00-4242-9BD9-CDB5E757129A}" destId="{45C47989-BADC-4869-8104-7A6C2E3F0F61}" srcOrd="0" destOrd="0" presId="urn:microsoft.com/office/officeart/2005/8/layout/cycle3"/>
    <dgm:cxn modelId="{CC8B529C-7B8B-47EE-976B-5ED134D24F67}" type="presOf" srcId="{842D6497-2EA9-4BD4-BC12-5EDC3201952E}" destId="{6AA179B0-3471-4992-8C4B-83D8F1BE2E15}" srcOrd="0" destOrd="0" presId="urn:microsoft.com/office/officeart/2005/8/layout/cycle3"/>
    <dgm:cxn modelId="{D9C41FEA-DA96-468E-AEF1-F9F3D4535E9C}" type="presOf" srcId="{F18AB2A2-D157-4B82-BC75-F8FC3161D017}" destId="{AD0A6D6E-DBE6-4267-8383-1FD949D8D64D}" srcOrd="0" destOrd="0" presId="urn:microsoft.com/office/officeart/2005/8/layout/cycle3"/>
    <dgm:cxn modelId="{0A068152-ADD3-4A50-A118-E48785080A75}" type="presParOf" srcId="{6AA179B0-3471-4992-8C4B-83D8F1BE2E15}" destId="{539C11D5-BC4E-4209-BB5C-242D3DDBBF85}" srcOrd="0" destOrd="0" presId="urn:microsoft.com/office/officeart/2005/8/layout/cycle3"/>
    <dgm:cxn modelId="{1F6FBD7E-44F2-4AC6-AE80-AF94A24D0E0A}" type="presParOf" srcId="{539C11D5-BC4E-4209-BB5C-242D3DDBBF85}" destId="{97E920CD-0408-4709-817B-186194A84A04}" srcOrd="0" destOrd="0" presId="urn:microsoft.com/office/officeart/2005/8/layout/cycle3"/>
    <dgm:cxn modelId="{B9CB96D6-45EE-4895-9148-02DCF79088FB}" type="presParOf" srcId="{539C11D5-BC4E-4209-BB5C-242D3DDBBF85}" destId="{AD0A6D6E-DBE6-4267-8383-1FD949D8D64D}" srcOrd="1" destOrd="0" presId="urn:microsoft.com/office/officeart/2005/8/layout/cycle3"/>
    <dgm:cxn modelId="{EC486C2D-C24A-4036-94B9-4C23200A3877}" type="presParOf" srcId="{539C11D5-BC4E-4209-BB5C-242D3DDBBF85}" destId="{45C47989-BADC-4869-8104-7A6C2E3F0F61}" srcOrd="2" destOrd="0" presId="urn:microsoft.com/office/officeart/2005/8/layout/cycle3"/>
    <dgm:cxn modelId="{D77D7412-78C0-4848-91FD-3C0C3FCECD90}" type="presParOf" srcId="{539C11D5-BC4E-4209-BB5C-242D3DDBBF85}" destId="{89DE51F1-14C7-4E61-BB34-F2F65A41C153}" srcOrd="3" destOrd="0" presId="urn:microsoft.com/office/officeart/2005/8/layout/cycle3"/>
    <dgm:cxn modelId="{F381AEC6-43AE-42D0-AD13-99261D41DA07}" type="presParOf" srcId="{539C11D5-BC4E-4209-BB5C-242D3DDBBF85}" destId="{8055231B-733B-4869-8303-86A106C798E1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8122192-BC7E-3E46-97B0-3AD23A04DB13}" type="doc">
      <dgm:prSet loTypeId="urn:microsoft.com/office/officeart/2005/8/layout/hProcess9" loCatId="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36A93FC1-6862-9548-89CC-10934D389083}" type="pres">
      <dgm:prSet presAssocID="{A8122192-BC7E-3E46-97B0-3AD23A04DB13}" presName="CompostProcess" presStyleCnt="0">
        <dgm:presLayoutVars>
          <dgm:dir/>
          <dgm:resizeHandles val="exact"/>
        </dgm:presLayoutVars>
      </dgm:prSet>
      <dgm:spPr/>
    </dgm:pt>
    <dgm:pt modelId="{47107A96-791C-264D-BFAC-C594C3F5C39B}" type="pres">
      <dgm:prSet presAssocID="{A8122192-BC7E-3E46-97B0-3AD23A04DB13}" presName="arrow" presStyleLbl="bgShp" presStyleIdx="0" presStyleCnt="1" custScaleX="117647" custLinFactNeighborX="-3056"/>
      <dgm:spPr>
        <a:solidFill>
          <a:srgbClr val="CC66FF"/>
        </a:solidFill>
      </dgm:spPr>
    </dgm:pt>
    <dgm:pt modelId="{E6F07CDE-212E-5F45-A960-A59FF738A953}" type="pres">
      <dgm:prSet presAssocID="{A8122192-BC7E-3E46-97B0-3AD23A04DB13}" presName="linearProcess" presStyleCnt="0"/>
      <dgm:spPr/>
    </dgm:pt>
  </dgm:ptLst>
  <dgm:cxnLst>
    <dgm:cxn modelId="{251F1543-E04F-48A6-802B-7C743380F9D2}" type="presOf" srcId="{A8122192-BC7E-3E46-97B0-3AD23A04DB13}" destId="{36A93FC1-6862-9548-89CC-10934D389083}" srcOrd="0" destOrd="0" presId="urn:microsoft.com/office/officeart/2005/8/layout/hProcess9"/>
    <dgm:cxn modelId="{B290C693-9162-48F7-B421-7D67208C4F2E}" type="presParOf" srcId="{36A93FC1-6862-9548-89CC-10934D389083}" destId="{47107A96-791C-264D-BFAC-C594C3F5C39B}" srcOrd="0" destOrd="0" presId="urn:microsoft.com/office/officeart/2005/8/layout/hProcess9"/>
    <dgm:cxn modelId="{DACECF4E-27F5-4108-A92E-E5FE2960A9C5}" type="presParOf" srcId="{36A93FC1-6862-9548-89CC-10934D389083}" destId="{E6F07CDE-212E-5F45-A960-A59FF738A953}" srcOrd="1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CC8C8-7ACF-40BF-B448-D532906E5E25}">
      <dsp:nvSpPr>
        <dsp:cNvPr id="0" name=""/>
        <dsp:cNvSpPr/>
      </dsp:nvSpPr>
      <dsp:spPr>
        <a:xfrm>
          <a:off x="189660" y="0"/>
          <a:ext cx="6974628" cy="6974628"/>
        </a:xfrm>
        <a:prstGeom prst="ellips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ts val="29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2400" b="1" kern="1200" dirty="0">
              <a:solidFill>
                <a:srgbClr val="000000"/>
              </a:solidFill>
            </a:rPr>
            <a:t>108</a:t>
          </a:r>
        </a:p>
        <a:p>
          <a:pPr marL="0" lvl="0" indent="0" algn="ctr" defTabSz="1066800">
            <a:lnSpc>
              <a:spcPts val="29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rgbClr val="000000"/>
              </a:solidFill>
            </a:rPr>
            <a:t>課綱</a:t>
          </a:r>
        </a:p>
      </dsp:txBody>
      <dsp:txXfrm>
        <a:off x="2701921" y="348731"/>
        <a:ext cx="1950105" cy="1046194"/>
      </dsp:txXfrm>
    </dsp:sp>
    <dsp:sp modelId="{01E783A3-6810-4EA3-A1E1-16C69B0D025C}">
      <dsp:nvSpPr>
        <dsp:cNvPr id="0" name=""/>
        <dsp:cNvSpPr/>
      </dsp:nvSpPr>
      <dsp:spPr>
        <a:xfrm>
          <a:off x="792292" y="1394925"/>
          <a:ext cx="5579702" cy="5579702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ts val="3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rgbClr val="000000"/>
              </a:solidFill>
            </a:rPr>
            <a:t>學校願景</a:t>
          </a:r>
        </a:p>
      </dsp:txBody>
      <dsp:txXfrm>
        <a:off x="2607091" y="1729707"/>
        <a:ext cx="1950105" cy="1004346"/>
      </dsp:txXfrm>
    </dsp:sp>
    <dsp:sp modelId="{C55801F0-09EF-4EAD-8435-C7DD34CBB293}">
      <dsp:nvSpPr>
        <dsp:cNvPr id="0" name=""/>
        <dsp:cNvSpPr/>
      </dsp:nvSpPr>
      <dsp:spPr>
        <a:xfrm>
          <a:off x="1489755" y="2789851"/>
          <a:ext cx="4184776" cy="4184776"/>
        </a:xfrm>
        <a:prstGeom prst="ellipse">
          <a:avLst/>
        </a:prstGeom>
        <a:solidFill>
          <a:srgbClr val="FF99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ts val="24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rgbClr val="000000"/>
              </a:solidFill>
            </a:rPr>
            <a:t>多元</a:t>
          </a:r>
          <a:endParaRPr lang="en-US" altLang="zh-TW" sz="2400" b="1" kern="1200" dirty="0">
            <a:solidFill>
              <a:srgbClr val="000000"/>
            </a:solidFill>
          </a:endParaRPr>
        </a:p>
        <a:p>
          <a:pPr marL="0" lvl="0" indent="0" algn="ctr" defTabSz="1066800">
            <a:lnSpc>
              <a:spcPts val="24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rgbClr val="000000"/>
              </a:solidFill>
            </a:rPr>
            <a:t>閱讀</a:t>
          </a:r>
        </a:p>
      </dsp:txBody>
      <dsp:txXfrm>
        <a:off x="2607091" y="3103709"/>
        <a:ext cx="1950105" cy="941574"/>
      </dsp:txXfrm>
    </dsp:sp>
    <dsp:sp modelId="{E6AB3FD9-9D08-463D-BE0F-C897F51D29C1}">
      <dsp:nvSpPr>
        <dsp:cNvPr id="0" name=""/>
        <dsp:cNvSpPr/>
      </dsp:nvSpPr>
      <dsp:spPr>
        <a:xfrm>
          <a:off x="2187218" y="4184776"/>
          <a:ext cx="2789851" cy="2789851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ts val="288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學生圖像</a:t>
          </a:r>
        </a:p>
      </dsp:txBody>
      <dsp:txXfrm>
        <a:off x="2595782" y="4882239"/>
        <a:ext cx="1972722" cy="139492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0C4A90-DFE2-4315-997B-039A40028611}">
      <dsp:nvSpPr>
        <dsp:cNvPr id="0" name=""/>
        <dsp:cNvSpPr/>
      </dsp:nvSpPr>
      <dsp:spPr>
        <a:xfrm>
          <a:off x="2394464" y="3781000"/>
          <a:ext cx="142644" cy="1426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F33B00-B643-46F5-AC75-1E6B023A7176}">
      <dsp:nvSpPr>
        <dsp:cNvPr id="0" name=""/>
        <dsp:cNvSpPr/>
      </dsp:nvSpPr>
      <dsp:spPr>
        <a:xfrm>
          <a:off x="2125905" y="3910311"/>
          <a:ext cx="142644" cy="1426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85686F-448D-4D8C-B509-B54708A8A159}">
      <dsp:nvSpPr>
        <dsp:cNvPr id="0" name=""/>
        <dsp:cNvSpPr/>
      </dsp:nvSpPr>
      <dsp:spPr>
        <a:xfrm>
          <a:off x="1845020" y="4012451"/>
          <a:ext cx="142644" cy="1426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D7A337-A9D3-4C64-B319-178BA4FA20AE}">
      <dsp:nvSpPr>
        <dsp:cNvPr id="0" name=""/>
        <dsp:cNvSpPr/>
      </dsp:nvSpPr>
      <dsp:spPr>
        <a:xfrm>
          <a:off x="3683546" y="2284116"/>
          <a:ext cx="142644" cy="1426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677267-F7B5-42BF-87AB-10C5130DC691}">
      <dsp:nvSpPr>
        <dsp:cNvPr id="0" name=""/>
        <dsp:cNvSpPr/>
      </dsp:nvSpPr>
      <dsp:spPr>
        <a:xfrm>
          <a:off x="3576122" y="2547266"/>
          <a:ext cx="142644" cy="1426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BE54A5-73AF-4105-BB7E-D734775B3FD0}">
      <dsp:nvSpPr>
        <dsp:cNvPr id="0" name=""/>
        <dsp:cNvSpPr/>
      </dsp:nvSpPr>
      <dsp:spPr>
        <a:xfrm>
          <a:off x="3499517" y="303197"/>
          <a:ext cx="142644" cy="1426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EFC012-2D4D-442F-8DC3-50AA1614F3E5}">
      <dsp:nvSpPr>
        <dsp:cNvPr id="0" name=""/>
        <dsp:cNvSpPr/>
      </dsp:nvSpPr>
      <dsp:spPr>
        <a:xfrm>
          <a:off x="3696753" y="177408"/>
          <a:ext cx="142644" cy="1426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C6D8B-6825-4AAE-A0F7-0E132F678EFC}">
      <dsp:nvSpPr>
        <dsp:cNvPr id="0" name=""/>
        <dsp:cNvSpPr/>
      </dsp:nvSpPr>
      <dsp:spPr>
        <a:xfrm>
          <a:off x="3894871" y="51620"/>
          <a:ext cx="142644" cy="1426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911FC8-8CDD-4E84-93A1-13BAD8AE0549}">
      <dsp:nvSpPr>
        <dsp:cNvPr id="0" name=""/>
        <dsp:cNvSpPr/>
      </dsp:nvSpPr>
      <dsp:spPr>
        <a:xfrm>
          <a:off x="4092988" y="177408"/>
          <a:ext cx="142644" cy="1426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6ECC4A-A687-4B6D-98AC-58637C96B1C5}">
      <dsp:nvSpPr>
        <dsp:cNvPr id="0" name=""/>
        <dsp:cNvSpPr/>
      </dsp:nvSpPr>
      <dsp:spPr>
        <a:xfrm>
          <a:off x="4291105" y="303197"/>
          <a:ext cx="142644" cy="1426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12E923-24C1-40F2-B1CD-088AD1A02963}">
      <dsp:nvSpPr>
        <dsp:cNvPr id="0" name=""/>
        <dsp:cNvSpPr/>
      </dsp:nvSpPr>
      <dsp:spPr>
        <a:xfrm>
          <a:off x="3894871" y="316782"/>
          <a:ext cx="142644" cy="1426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EC1E9C-F4F5-4861-B03F-8356759D7942}">
      <dsp:nvSpPr>
        <dsp:cNvPr id="0" name=""/>
        <dsp:cNvSpPr/>
      </dsp:nvSpPr>
      <dsp:spPr>
        <a:xfrm>
          <a:off x="3894871" y="582448"/>
          <a:ext cx="142644" cy="1426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F8596D-38A3-4D49-A537-B51C10F1CBBF}">
      <dsp:nvSpPr>
        <dsp:cNvPr id="0" name=""/>
        <dsp:cNvSpPr/>
      </dsp:nvSpPr>
      <dsp:spPr>
        <a:xfrm>
          <a:off x="3154039" y="4106960"/>
          <a:ext cx="3073895" cy="824166"/>
        </a:xfrm>
        <a:prstGeom prst="roundRect">
          <a:avLst/>
        </a:prstGeom>
        <a:solidFill>
          <a:srgbClr val="FF33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0641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TW" sz="2800" b="1" kern="12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12446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領域</a:t>
          </a:r>
          <a:r>
            <a:rPr lang="zh-TW" altLang="en-US" sz="28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課程</a:t>
          </a:r>
          <a:endParaRPr lang="en-US" altLang="zh-TW" sz="2800" b="1" kern="12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12446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核心閱讀</a:t>
          </a:r>
          <a:endParaRPr lang="zh-TW" altLang="en-US" sz="2800" kern="1200" dirty="0"/>
        </a:p>
      </dsp:txBody>
      <dsp:txXfrm>
        <a:off x="3194271" y="4147192"/>
        <a:ext cx="2993431" cy="743702"/>
      </dsp:txXfrm>
    </dsp:sp>
    <dsp:sp modelId="{19E6CB6E-9174-4C39-BF0A-6FF34C586FDD}">
      <dsp:nvSpPr>
        <dsp:cNvPr id="0" name=""/>
        <dsp:cNvSpPr/>
      </dsp:nvSpPr>
      <dsp:spPr>
        <a:xfrm>
          <a:off x="4224185" y="4338369"/>
          <a:ext cx="4421972" cy="824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114300" rIns="114300" bIns="11430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4500" kern="1200"/>
        </a:p>
      </dsp:txBody>
      <dsp:txXfrm>
        <a:off x="4224185" y="4338369"/>
        <a:ext cx="4421972" cy="824166"/>
      </dsp:txXfrm>
    </dsp:sp>
    <dsp:sp modelId="{6A462657-18CD-4FFC-838F-B5681A0B5DD7}">
      <dsp:nvSpPr>
        <dsp:cNvPr id="0" name=""/>
        <dsp:cNvSpPr/>
      </dsp:nvSpPr>
      <dsp:spPr>
        <a:xfrm>
          <a:off x="2427431" y="2623775"/>
          <a:ext cx="1424681" cy="142493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8000" r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639A11-8D63-471C-B3AF-BCE8D992FD90}">
      <dsp:nvSpPr>
        <dsp:cNvPr id="0" name=""/>
        <dsp:cNvSpPr/>
      </dsp:nvSpPr>
      <dsp:spPr>
        <a:xfrm>
          <a:off x="4131698" y="2891821"/>
          <a:ext cx="3073895" cy="824166"/>
        </a:xfrm>
        <a:prstGeom prst="roundRect">
          <a:avLst/>
        </a:prstGeom>
        <a:solidFill>
          <a:srgbClr val="008CD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0641" tIns="106680" rIns="106680" bIns="106680" numCol="1" spcCol="1270" anchor="ctr" anchorCtr="0">
          <a:noAutofit/>
        </a:bodyPr>
        <a:lstStyle/>
        <a:p>
          <a:pPr marL="0" lvl="0" indent="0" algn="l" defTabSz="10800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TW" sz="2800" b="1" kern="12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10800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彈性</a:t>
          </a:r>
          <a:r>
            <a:rPr lang="zh-TW" altLang="en-US" sz="28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課程</a:t>
          </a:r>
          <a:endParaRPr lang="en-US" altLang="zh-TW" sz="2800" b="1" kern="12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l" defTabSz="10800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閱讀融入</a:t>
          </a:r>
          <a:endParaRPr lang="zh-TW" altLang="en-US" sz="2800" kern="12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71930" y="2932053"/>
        <a:ext cx="2993431" cy="743702"/>
      </dsp:txXfrm>
    </dsp:sp>
    <dsp:sp modelId="{9CA44621-D013-4569-BD16-9BBBDA09CC3A}">
      <dsp:nvSpPr>
        <dsp:cNvPr id="0" name=""/>
        <dsp:cNvSpPr/>
      </dsp:nvSpPr>
      <dsp:spPr>
        <a:xfrm>
          <a:off x="561192" y="3789223"/>
          <a:ext cx="1424681" cy="1424933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53DEB5-DA1E-4E53-B2A7-F51C786E3FD1}">
      <dsp:nvSpPr>
        <dsp:cNvPr id="0" name=""/>
        <dsp:cNvSpPr/>
      </dsp:nvSpPr>
      <dsp:spPr>
        <a:xfrm>
          <a:off x="4676180" y="1434706"/>
          <a:ext cx="3073895" cy="824166"/>
        </a:xfrm>
        <a:prstGeom prst="roundRect">
          <a:avLst/>
        </a:prstGeom>
        <a:solidFill>
          <a:srgbClr val="33CC3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50641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閱讀</a:t>
          </a:r>
          <a:r>
            <a:rPr lang="zh-TW" altLang="en-US" sz="28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推廣</a:t>
          </a:r>
        </a:p>
      </dsp:txBody>
      <dsp:txXfrm>
        <a:off x="4716412" y="1474938"/>
        <a:ext cx="2993431" cy="743702"/>
      </dsp:txXfrm>
    </dsp:sp>
    <dsp:sp modelId="{3A4F3AEC-307D-4ECD-BB03-0D874A3F22FF}">
      <dsp:nvSpPr>
        <dsp:cNvPr id="0" name=""/>
        <dsp:cNvSpPr/>
      </dsp:nvSpPr>
      <dsp:spPr>
        <a:xfrm>
          <a:off x="3091464" y="788983"/>
          <a:ext cx="1424681" cy="1424933"/>
        </a:xfrm>
        <a:prstGeom prst="ellipse">
          <a:avLst/>
        </a:prstGeom>
        <a:blipFill rotWithShape="1">
          <a:blip xmlns:r="http://schemas.openxmlformats.org/officeDocument/2006/relationships" r:embed="rId3" cstate="print"/>
          <a:srcRect/>
          <a:stretch>
            <a:fillRect l="-42000" r="-4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FECBB9-7B16-439F-9F7C-F401E931CFF0}">
      <dsp:nvSpPr>
        <dsp:cNvPr id="0" name=""/>
        <dsp:cNvSpPr/>
      </dsp:nvSpPr>
      <dsp:spPr>
        <a:xfrm>
          <a:off x="2685892" y="733171"/>
          <a:ext cx="537211" cy="527202"/>
        </a:xfrm>
        <a:custGeom>
          <a:avLst/>
          <a:gdLst/>
          <a:ahLst/>
          <a:cxnLst/>
          <a:rect l="0" t="0" r="0" b="0"/>
          <a:pathLst>
            <a:path>
              <a:moveTo>
                <a:pt x="537211" y="0"/>
              </a:moveTo>
              <a:lnTo>
                <a:pt x="537211" y="527202"/>
              </a:lnTo>
              <a:lnTo>
                <a:pt x="0" y="5272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92EA19-13A1-4E01-94F6-E2AF1B61C18B}">
      <dsp:nvSpPr>
        <dsp:cNvPr id="0" name=""/>
        <dsp:cNvSpPr/>
      </dsp:nvSpPr>
      <dsp:spPr>
        <a:xfrm>
          <a:off x="3223103" y="733171"/>
          <a:ext cx="632635" cy="5234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23424"/>
              </a:lnTo>
              <a:lnTo>
                <a:pt x="632635" y="52342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8319BB-5E4D-4678-9459-3C1FF9F2EAA6}">
      <dsp:nvSpPr>
        <dsp:cNvPr id="0" name=""/>
        <dsp:cNvSpPr/>
      </dsp:nvSpPr>
      <dsp:spPr>
        <a:xfrm>
          <a:off x="3223103" y="733171"/>
          <a:ext cx="1726772" cy="14126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4760"/>
              </a:lnTo>
              <a:lnTo>
                <a:pt x="1726772" y="1164760"/>
              </a:lnTo>
              <a:lnTo>
                <a:pt x="1726772" y="141267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DBEC91-DBD5-43D5-A6EF-836C7F0BCC34}">
      <dsp:nvSpPr>
        <dsp:cNvPr id="0" name=""/>
        <dsp:cNvSpPr/>
      </dsp:nvSpPr>
      <dsp:spPr>
        <a:xfrm>
          <a:off x="3223103" y="733171"/>
          <a:ext cx="607265" cy="14321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4251"/>
              </a:lnTo>
              <a:lnTo>
                <a:pt x="607265" y="1184251"/>
              </a:lnTo>
              <a:lnTo>
                <a:pt x="607265" y="14321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8C8713-5783-4259-AE70-583235E4C8B1}">
      <dsp:nvSpPr>
        <dsp:cNvPr id="0" name=""/>
        <dsp:cNvSpPr/>
      </dsp:nvSpPr>
      <dsp:spPr>
        <a:xfrm>
          <a:off x="2916325" y="733171"/>
          <a:ext cx="306778" cy="1432167"/>
        </a:xfrm>
        <a:custGeom>
          <a:avLst/>
          <a:gdLst/>
          <a:ahLst/>
          <a:cxnLst/>
          <a:rect l="0" t="0" r="0" b="0"/>
          <a:pathLst>
            <a:path>
              <a:moveTo>
                <a:pt x="306778" y="0"/>
              </a:moveTo>
              <a:lnTo>
                <a:pt x="306778" y="1184251"/>
              </a:lnTo>
              <a:lnTo>
                <a:pt x="0" y="1184251"/>
              </a:lnTo>
              <a:lnTo>
                <a:pt x="0" y="143216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A04997-AB4D-46A9-A170-E7A3C04E2D88}">
      <dsp:nvSpPr>
        <dsp:cNvPr id="0" name=""/>
        <dsp:cNvSpPr/>
      </dsp:nvSpPr>
      <dsp:spPr>
        <a:xfrm>
          <a:off x="1851146" y="733171"/>
          <a:ext cx="1371957" cy="1435638"/>
        </a:xfrm>
        <a:custGeom>
          <a:avLst/>
          <a:gdLst/>
          <a:ahLst/>
          <a:cxnLst/>
          <a:rect l="0" t="0" r="0" b="0"/>
          <a:pathLst>
            <a:path>
              <a:moveTo>
                <a:pt x="1371957" y="0"/>
              </a:moveTo>
              <a:lnTo>
                <a:pt x="1371957" y="1187722"/>
              </a:lnTo>
              <a:lnTo>
                <a:pt x="0" y="1187722"/>
              </a:lnTo>
              <a:lnTo>
                <a:pt x="0" y="143563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EDE3D6-5E31-4E34-88C4-450373C02E09}">
      <dsp:nvSpPr>
        <dsp:cNvPr id="0" name=""/>
        <dsp:cNvSpPr/>
      </dsp:nvSpPr>
      <dsp:spPr>
        <a:xfrm>
          <a:off x="864734" y="733171"/>
          <a:ext cx="2358369" cy="1417410"/>
        </a:xfrm>
        <a:custGeom>
          <a:avLst/>
          <a:gdLst/>
          <a:ahLst/>
          <a:cxnLst/>
          <a:rect l="0" t="0" r="0" b="0"/>
          <a:pathLst>
            <a:path>
              <a:moveTo>
                <a:pt x="2358369" y="0"/>
              </a:moveTo>
              <a:lnTo>
                <a:pt x="2358369" y="1169494"/>
              </a:lnTo>
              <a:lnTo>
                <a:pt x="0" y="1169494"/>
              </a:lnTo>
              <a:lnTo>
                <a:pt x="0" y="141741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E3720F-2FB7-4812-960C-7713D6BD52F0}">
      <dsp:nvSpPr>
        <dsp:cNvPr id="0" name=""/>
        <dsp:cNvSpPr/>
      </dsp:nvSpPr>
      <dsp:spPr>
        <a:xfrm>
          <a:off x="1774162" y="0"/>
          <a:ext cx="2897882" cy="733171"/>
        </a:xfrm>
        <a:prstGeom prst="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背景知識連結</a:t>
          </a:r>
        </a:p>
      </dsp:txBody>
      <dsp:txXfrm>
        <a:off x="1774162" y="0"/>
        <a:ext cx="2897882" cy="733171"/>
      </dsp:txXfrm>
    </dsp:sp>
    <dsp:sp modelId="{752EF18F-5BE5-4181-9496-200BDC1502BF}">
      <dsp:nvSpPr>
        <dsp:cNvPr id="0" name=""/>
        <dsp:cNvSpPr/>
      </dsp:nvSpPr>
      <dsp:spPr>
        <a:xfrm>
          <a:off x="444374" y="2150582"/>
          <a:ext cx="840719" cy="2288881"/>
        </a:xfrm>
        <a:prstGeom prst="rect">
          <a:avLst/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ts val="3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rgbClr val="000000"/>
              </a:solidFill>
            </a:rPr>
            <a:t>擷取</a:t>
          </a:r>
          <a:endParaRPr lang="en-US" altLang="zh-TW" sz="2000" b="1" kern="1200" dirty="0">
            <a:solidFill>
              <a:srgbClr val="000000"/>
            </a:solidFill>
          </a:endParaRPr>
        </a:p>
        <a:p>
          <a:pPr marL="0" lvl="0" indent="0" algn="ctr" defTabSz="889000">
            <a:lnSpc>
              <a:spcPts val="3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rgbClr val="000000"/>
              </a:solidFill>
            </a:rPr>
            <a:t>摘要</a:t>
          </a:r>
          <a:endParaRPr lang="en-US" altLang="zh-TW" sz="2000" b="1" kern="1200" dirty="0">
            <a:solidFill>
              <a:srgbClr val="000000"/>
            </a:solidFill>
          </a:endParaRPr>
        </a:p>
        <a:p>
          <a:pPr marL="0" lvl="0" indent="0" algn="ctr" defTabSz="889000">
            <a:lnSpc>
              <a:spcPts val="3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rgbClr val="000000"/>
              </a:solidFill>
              <a:effectLst/>
            </a:rPr>
            <a:t>提問</a:t>
          </a:r>
          <a:endParaRPr lang="zh-TW" altLang="en-US" sz="2000" b="1" kern="1200" dirty="0">
            <a:solidFill>
              <a:srgbClr val="000000"/>
            </a:solidFill>
          </a:endParaRPr>
        </a:p>
      </dsp:txBody>
      <dsp:txXfrm>
        <a:off x="444374" y="2150582"/>
        <a:ext cx="840719" cy="2288881"/>
      </dsp:txXfrm>
    </dsp:sp>
    <dsp:sp modelId="{459818FC-F0CA-4ABB-A080-5AC0F18CE6A7}">
      <dsp:nvSpPr>
        <dsp:cNvPr id="0" name=""/>
        <dsp:cNvSpPr/>
      </dsp:nvSpPr>
      <dsp:spPr>
        <a:xfrm>
          <a:off x="1423455" y="2168809"/>
          <a:ext cx="855382" cy="2314547"/>
        </a:xfrm>
        <a:prstGeom prst="rect">
          <a:avLst/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ts val="3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rgbClr val="FF0000"/>
              </a:solidFill>
            </a:rPr>
            <a:t>資料</a:t>
          </a:r>
          <a:endParaRPr lang="en-US" altLang="zh-TW" sz="2000" b="1" kern="1200" dirty="0">
            <a:solidFill>
              <a:srgbClr val="FF0000"/>
            </a:solidFill>
          </a:endParaRPr>
        </a:p>
        <a:p>
          <a:pPr marL="0" lvl="0" indent="0" algn="ctr" defTabSz="889000">
            <a:lnSpc>
              <a:spcPts val="3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rgbClr val="FF0000"/>
              </a:solidFill>
            </a:rPr>
            <a:t>檢索</a:t>
          </a:r>
          <a:endParaRPr lang="en-US" altLang="zh-TW" sz="2000" b="1" kern="1200" dirty="0">
            <a:solidFill>
              <a:srgbClr val="FF0000"/>
            </a:solidFill>
          </a:endParaRPr>
        </a:p>
        <a:p>
          <a:pPr marL="0" lvl="0" indent="0" algn="ctr" defTabSz="889000">
            <a:lnSpc>
              <a:spcPts val="3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rgbClr val="FF0000"/>
              </a:solidFill>
            </a:rPr>
            <a:t>判讀 </a:t>
          </a:r>
          <a:r>
            <a:rPr lang="zh-TW" altLang="en-US" sz="2000" b="1" kern="1200" dirty="0">
              <a:solidFill>
                <a:srgbClr val="000000"/>
              </a:solidFill>
            </a:rPr>
            <a:t>      </a:t>
          </a:r>
          <a:endParaRPr lang="en-US" altLang="zh-TW" sz="2000" b="1" kern="1200" dirty="0">
            <a:solidFill>
              <a:srgbClr val="000000"/>
            </a:solidFill>
          </a:endParaRPr>
        </a:p>
      </dsp:txBody>
      <dsp:txXfrm>
        <a:off x="1423455" y="2168809"/>
        <a:ext cx="855382" cy="2314547"/>
      </dsp:txXfrm>
    </dsp:sp>
    <dsp:sp modelId="{399F7964-7953-41BA-9647-450D21A9EE12}">
      <dsp:nvSpPr>
        <dsp:cNvPr id="0" name=""/>
        <dsp:cNvSpPr/>
      </dsp:nvSpPr>
      <dsp:spPr>
        <a:xfrm>
          <a:off x="2515586" y="2165338"/>
          <a:ext cx="801478" cy="2353918"/>
        </a:xfrm>
        <a:prstGeom prst="rect">
          <a:avLst/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ts val="3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rgbClr val="000000"/>
              </a:solidFill>
              <a:effectLst/>
            </a:rPr>
            <a:t>寫作</a:t>
          </a:r>
          <a:endParaRPr lang="en-US" altLang="zh-TW" sz="2000" b="1" kern="1200" dirty="0">
            <a:solidFill>
              <a:srgbClr val="000000"/>
            </a:solidFill>
            <a:effectLst/>
          </a:endParaRPr>
        </a:p>
        <a:p>
          <a:pPr marL="0" lvl="0" indent="0" algn="ctr" defTabSz="889000">
            <a:lnSpc>
              <a:spcPts val="3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rgbClr val="000000"/>
              </a:solidFill>
              <a:effectLst/>
            </a:rPr>
            <a:t>結構</a:t>
          </a:r>
          <a:endParaRPr lang="en-US" altLang="zh-TW" sz="2000" b="1" kern="1200" dirty="0">
            <a:solidFill>
              <a:srgbClr val="000000"/>
            </a:solidFill>
            <a:effectLst/>
          </a:endParaRPr>
        </a:p>
        <a:p>
          <a:pPr marL="0" lvl="0" indent="0" algn="ctr" defTabSz="889000">
            <a:lnSpc>
              <a:spcPts val="3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rgbClr val="000000"/>
              </a:solidFill>
              <a:effectLst/>
            </a:rPr>
            <a:t>策略</a:t>
          </a:r>
          <a:endParaRPr lang="zh-TW" altLang="en-US" sz="2000" kern="1200" dirty="0">
            <a:solidFill>
              <a:srgbClr val="000000"/>
            </a:solidFill>
            <a:effectLst/>
          </a:endParaRPr>
        </a:p>
      </dsp:txBody>
      <dsp:txXfrm>
        <a:off x="2515586" y="2165338"/>
        <a:ext cx="801478" cy="2353918"/>
      </dsp:txXfrm>
    </dsp:sp>
    <dsp:sp modelId="{74788759-F7CE-4AA1-A97A-F08954E17128}">
      <dsp:nvSpPr>
        <dsp:cNvPr id="0" name=""/>
        <dsp:cNvSpPr/>
      </dsp:nvSpPr>
      <dsp:spPr>
        <a:xfrm>
          <a:off x="3390116" y="2165338"/>
          <a:ext cx="880504" cy="2323377"/>
        </a:xfrm>
        <a:prstGeom prst="rect">
          <a:avLst/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ts val="30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TW" sz="2000" b="1" kern="1200" dirty="0">
            <a:solidFill>
              <a:srgbClr val="000000"/>
            </a:solidFill>
            <a:effectLst/>
          </a:endParaRPr>
        </a:p>
        <a:p>
          <a:pPr marL="0" lvl="0" indent="0" algn="ctr" defTabSz="889000">
            <a:lnSpc>
              <a:spcPts val="3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rgbClr val="000000"/>
              </a:solidFill>
              <a:effectLst/>
            </a:rPr>
            <a:t>閱讀</a:t>
          </a:r>
          <a:endParaRPr lang="en-US" altLang="zh-TW" sz="2000" b="1" kern="1200" dirty="0">
            <a:solidFill>
              <a:srgbClr val="000000"/>
            </a:solidFill>
            <a:effectLst/>
          </a:endParaRPr>
        </a:p>
        <a:p>
          <a:pPr marL="0" lvl="0" indent="0" algn="ctr" defTabSz="889000">
            <a:lnSpc>
              <a:spcPts val="3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rgbClr val="000000"/>
              </a:solidFill>
              <a:effectLst/>
            </a:rPr>
            <a:t>方法</a:t>
          </a:r>
          <a:endParaRPr lang="en-US" altLang="zh-TW" sz="2000" b="1" kern="1200" dirty="0">
            <a:solidFill>
              <a:srgbClr val="000000"/>
            </a:solidFill>
            <a:effectLst/>
          </a:endParaRPr>
        </a:p>
        <a:p>
          <a:pPr marL="0" lvl="0" indent="0" algn="ctr" defTabSz="889000">
            <a:lnSpc>
              <a:spcPts val="3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rgbClr val="000000"/>
              </a:solidFill>
              <a:effectLst/>
            </a:rPr>
            <a:t>策略</a:t>
          </a:r>
          <a:endParaRPr lang="en-US" altLang="zh-TW" sz="2000" b="1" kern="1200" dirty="0">
            <a:solidFill>
              <a:srgbClr val="000000"/>
            </a:solidFill>
            <a:effectLst/>
          </a:endParaRPr>
        </a:p>
        <a:p>
          <a:pPr marL="0" lvl="0" indent="0" algn="ctr" defTabSz="889000">
            <a:lnSpc>
              <a:spcPts val="3000"/>
            </a:lnSpc>
            <a:spcBef>
              <a:spcPct val="0"/>
            </a:spcBef>
            <a:spcAft>
              <a:spcPts val="0"/>
            </a:spcAft>
            <a:buNone/>
          </a:pPr>
          <a:endParaRPr lang="zh-TW" altLang="en-US" sz="2000" kern="1200" dirty="0">
            <a:solidFill>
              <a:srgbClr val="000000"/>
            </a:solidFill>
            <a:effectLst/>
          </a:endParaRPr>
        </a:p>
      </dsp:txBody>
      <dsp:txXfrm>
        <a:off x="3390116" y="2165338"/>
        <a:ext cx="880504" cy="2323377"/>
      </dsp:txXfrm>
    </dsp:sp>
    <dsp:sp modelId="{39C9A8ED-3A1E-4C3F-813E-50D63D564646}">
      <dsp:nvSpPr>
        <dsp:cNvPr id="0" name=""/>
        <dsp:cNvSpPr/>
      </dsp:nvSpPr>
      <dsp:spPr>
        <a:xfrm>
          <a:off x="4362468" y="2145848"/>
          <a:ext cx="1174816" cy="2323377"/>
        </a:xfrm>
        <a:prstGeom prst="rect">
          <a:avLst/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zh-TW" sz="2000" b="1" kern="1200" dirty="0">
            <a:solidFill>
              <a:srgbClr val="000000"/>
            </a:solidFill>
            <a:effectLst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zh-TW" sz="2000" b="1" kern="1200" dirty="0">
            <a:solidFill>
              <a:srgbClr val="000000"/>
            </a:solidFill>
            <a:effectLst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000" b="1" kern="1200" dirty="0" err="1">
              <a:solidFill>
                <a:srgbClr val="FF0000"/>
              </a:solidFill>
              <a:effectLst/>
            </a:rPr>
            <a:t>KWLQ</a:t>
          </a:r>
          <a:endParaRPr lang="en-US" altLang="zh-TW" sz="2000" b="1" kern="1200" dirty="0">
            <a:solidFill>
              <a:srgbClr val="FF0000"/>
            </a:solidFill>
            <a:effectLst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000" b="1" kern="1200" dirty="0">
              <a:solidFill>
                <a:srgbClr val="FF0000"/>
              </a:solidFill>
              <a:effectLst/>
            </a:rPr>
            <a:t>觀點卡</a:t>
          </a:r>
          <a:r>
            <a:rPr lang="en-US" altLang="en-US" sz="2000" b="1" kern="1200" dirty="0">
              <a:solidFill>
                <a:srgbClr val="FF0000"/>
              </a:solidFill>
              <a:effectLst/>
            </a:rPr>
            <a:t>ORID</a:t>
          </a:r>
        </a:p>
        <a:p>
          <a:pPr marL="0" marR="0" lvl="0" indent="0" algn="ctr" defTabSz="8890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000" b="1" kern="1200" dirty="0">
              <a:solidFill>
                <a:srgbClr val="000000"/>
              </a:solidFill>
              <a:effectLst/>
            </a:rPr>
            <a:t>心智圖</a:t>
          </a:r>
        </a:p>
        <a:p>
          <a:pPr lvl="0" algn="ctr" defTabSz="889000">
            <a:spcBef>
              <a:spcPct val="0"/>
            </a:spcBef>
            <a:buNone/>
          </a:pPr>
          <a:endParaRPr lang="zh-TW" altLang="en-US" sz="2000" kern="1200" dirty="0">
            <a:solidFill>
              <a:srgbClr val="000000"/>
            </a:solidFill>
            <a:effectLst/>
          </a:endParaRPr>
        </a:p>
      </dsp:txBody>
      <dsp:txXfrm>
        <a:off x="4362468" y="2145848"/>
        <a:ext cx="1174816" cy="2323377"/>
      </dsp:txXfrm>
    </dsp:sp>
    <dsp:sp modelId="{3773FD13-C963-433D-8908-366526857DD6}">
      <dsp:nvSpPr>
        <dsp:cNvPr id="0" name=""/>
        <dsp:cNvSpPr/>
      </dsp:nvSpPr>
      <dsp:spPr>
        <a:xfrm>
          <a:off x="3855739" y="765384"/>
          <a:ext cx="1921517" cy="982421"/>
        </a:xfrm>
        <a:prstGeom prst="rect">
          <a:avLst/>
        </a:prstGeom>
        <a:solidFill>
          <a:srgbClr val="CCFF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ts val="3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chemeClr val="bg1">
                  <a:lumMod val="10000"/>
                </a:schemeClr>
              </a:solidFill>
              <a:latin typeface="+mn-ea"/>
              <a:ea typeface="+mn-ea"/>
            </a:rPr>
            <a:t>領域</a:t>
          </a:r>
          <a:r>
            <a:rPr lang="zh-TW" altLang="en-US" sz="2400" b="1" kern="1200" dirty="0">
              <a:solidFill>
                <a:srgbClr val="FF0000"/>
              </a:solidFill>
              <a:latin typeface="+mn-ea"/>
              <a:ea typeface="+mn-ea"/>
            </a:rPr>
            <a:t>自編</a:t>
          </a:r>
          <a:endParaRPr lang="en-US" altLang="zh-TW" sz="2400" b="1" kern="1200" dirty="0">
            <a:solidFill>
              <a:srgbClr val="FF0000"/>
            </a:solidFill>
            <a:latin typeface="+mn-ea"/>
            <a:ea typeface="+mn-ea"/>
          </a:endParaRPr>
        </a:p>
        <a:p>
          <a:pPr marL="0" lvl="0" indent="0" algn="ctr" defTabSz="1066800">
            <a:lnSpc>
              <a:spcPts val="3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chemeClr val="bg1">
                  <a:lumMod val="10000"/>
                </a:schemeClr>
              </a:solidFill>
              <a:latin typeface="+mn-ea"/>
              <a:ea typeface="+mn-ea"/>
            </a:rPr>
            <a:t>閱讀教材</a:t>
          </a:r>
        </a:p>
      </dsp:txBody>
      <dsp:txXfrm>
        <a:off x="3855739" y="765384"/>
        <a:ext cx="1921517" cy="982421"/>
      </dsp:txXfrm>
    </dsp:sp>
    <dsp:sp modelId="{1F8210BD-BB1E-444C-AAD2-E335F2598055}">
      <dsp:nvSpPr>
        <dsp:cNvPr id="0" name=""/>
        <dsp:cNvSpPr/>
      </dsp:nvSpPr>
      <dsp:spPr>
        <a:xfrm>
          <a:off x="584813" y="795382"/>
          <a:ext cx="2101079" cy="929981"/>
        </a:xfrm>
        <a:prstGeom prst="rect">
          <a:avLst/>
        </a:prstGeom>
        <a:solidFill>
          <a:srgbClr val="CCFF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ts val="3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chemeClr val="bg1">
                  <a:lumMod val="10000"/>
                </a:schemeClr>
              </a:solidFill>
              <a:latin typeface="+mn-ea"/>
              <a:ea typeface="+mn-ea"/>
            </a:rPr>
            <a:t>教科書</a:t>
          </a:r>
          <a:endParaRPr lang="en-US" altLang="zh-TW" sz="2400" b="1" kern="1200" dirty="0">
            <a:solidFill>
              <a:schemeClr val="bg1">
                <a:lumMod val="10000"/>
              </a:schemeClr>
            </a:solidFill>
            <a:latin typeface="+mn-ea"/>
            <a:ea typeface="+mn-ea"/>
          </a:endParaRPr>
        </a:p>
        <a:p>
          <a:pPr marL="0" lvl="0" indent="0" algn="ctr" defTabSz="1066800">
            <a:lnSpc>
              <a:spcPts val="3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chemeClr val="bg1">
                  <a:lumMod val="10000"/>
                </a:schemeClr>
              </a:solidFill>
              <a:latin typeface="+mn-ea"/>
              <a:ea typeface="+mn-ea"/>
            </a:rPr>
            <a:t>延伸閱讀</a:t>
          </a:r>
        </a:p>
      </dsp:txBody>
      <dsp:txXfrm>
        <a:off x="584813" y="795382"/>
        <a:ext cx="2101079" cy="92998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783F6-648D-4938-A259-9BA00CE0F933}">
      <dsp:nvSpPr>
        <dsp:cNvPr id="0" name=""/>
        <dsp:cNvSpPr/>
      </dsp:nvSpPr>
      <dsp:spPr>
        <a:xfrm>
          <a:off x="621348" y="36156"/>
          <a:ext cx="1424329" cy="1406054"/>
        </a:xfrm>
        <a:prstGeom prst="ellipse">
          <a:avLst/>
        </a:prstGeom>
        <a:solidFill>
          <a:srgbClr val="FFFFCC">
            <a:alpha val="50000"/>
          </a:srgb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5451" tIns="30480" rIns="85451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chemeClr val="tx1"/>
              </a:solidFill>
            </a:rPr>
            <a:t>異數</a:t>
          </a:r>
          <a:endParaRPr lang="en-US" altLang="zh-TW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chemeClr val="tx1"/>
              </a:solidFill>
            </a:rPr>
            <a:t>藝數</a:t>
          </a:r>
        </a:p>
      </dsp:txBody>
      <dsp:txXfrm>
        <a:off x="829936" y="242068"/>
        <a:ext cx="1007153" cy="994230"/>
      </dsp:txXfrm>
    </dsp:sp>
    <dsp:sp modelId="{9C109E53-6F9E-46C4-82C8-D72AEF8075F9}">
      <dsp:nvSpPr>
        <dsp:cNvPr id="0" name=""/>
        <dsp:cNvSpPr/>
      </dsp:nvSpPr>
      <dsp:spPr>
        <a:xfrm>
          <a:off x="1735136" y="15125"/>
          <a:ext cx="1552707" cy="1448117"/>
        </a:xfrm>
        <a:prstGeom prst="ellipse">
          <a:avLst/>
        </a:prstGeom>
        <a:solidFill>
          <a:srgbClr val="FFFFCC">
            <a:alpha val="50000"/>
          </a:srgb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5451" tIns="30480" rIns="85451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b="1" kern="1200" dirty="0"/>
            <a:t>2.47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b="1" kern="1200" dirty="0">
              <a:solidFill>
                <a:schemeClr val="tx2"/>
              </a:solidFill>
            </a:rPr>
            <a:t>PAPAGO</a:t>
          </a:r>
          <a:endParaRPr lang="zh-TW" altLang="en-US" sz="2400" b="1" kern="1200" dirty="0">
            <a:solidFill>
              <a:schemeClr val="tx2"/>
            </a:solidFill>
          </a:endParaRPr>
        </a:p>
      </dsp:txBody>
      <dsp:txXfrm>
        <a:off x="1962525" y="227197"/>
        <a:ext cx="1097929" cy="1023973"/>
      </dsp:txXfrm>
    </dsp:sp>
    <dsp:sp modelId="{88BC42C4-8DCA-4716-81E4-7099D73F465E}">
      <dsp:nvSpPr>
        <dsp:cNvPr id="0" name=""/>
        <dsp:cNvSpPr/>
      </dsp:nvSpPr>
      <dsp:spPr>
        <a:xfrm>
          <a:off x="2977302" y="568"/>
          <a:ext cx="1545083" cy="1477230"/>
        </a:xfrm>
        <a:prstGeom prst="ellipse">
          <a:avLst/>
        </a:prstGeom>
        <a:solidFill>
          <a:srgbClr val="FFFFCC">
            <a:alpha val="50000"/>
          </a:srgb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5451" tIns="30480" rIns="85451" bIns="30480" numCol="1" spcCol="1270" anchor="ctr" anchorCtr="0">
          <a:noAutofit/>
        </a:bodyPr>
        <a:lstStyle/>
        <a:p>
          <a:pPr marL="0" lvl="0" indent="0" algn="ctr" defTabSz="1066800">
            <a:lnSpc>
              <a:spcPts val="288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/>
            <a:t>瑠公</a:t>
          </a:r>
          <a:endParaRPr lang="en-US" altLang="zh-TW" sz="2400" b="1" kern="1200" dirty="0"/>
        </a:p>
        <a:p>
          <a:pPr marL="0" lvl="0" indent="0" algn="ctr" defTabSz="1066800">
            <a:lnSpc>
              <a:spcPts val="288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/>
            <a:t>健身</a:t>
          </a:r>
          <a:endParaRPr lang="en-US" altLang="zh-TW" sz="2400" b="1" kern="1200" dirty="0"/>
        </a:p>
        <a:p>
          <a:pPr marL="0" lvl="0" indent="0" algn="ctr" defTabSz="1066800">
            <a:lnSpc>
              <a:spcPts val="288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/>
            <a:t>俱樂部</a:t>
          </a:r>
        </a:p>
      </dsp:txBody>
      <dsp:txXfrm>
        <a:off x="3203574" y="216903"/>
        <a:ext cx="1092539" cy="1044560"/>
      </dsp:txXfrm>
    </dsp:sp>
    <dsp:sp modelId="{CE6D9655-C871-47A0-A7D0-264C21A3363D}">
      <dsp:nvSpPr>
        <dsp:cNvPr id="0" name=""/>
        <dsp:cNvSpPr/>
      </dsp:nvSpPr>
      <dsp:spPr>
        <a:xfrm>
          <a:off x="4211844" y="15125"/>
          <a:ext cx="1420385" cy="1448117"/>
        </a:xfrm>
        <a:prstGeom prst="ellipse">
          <a:avLst/>
        </a:prstGeom>
        <a:solidFill>
          <a:srgbClr val="FFFFCC">
            <a:alpha val="50000"/>
          </a:srgbClr>
        </a:solidFill>
        <a:ln w="12700" cap="flat" cmpd="sng" algn="ctr">
          <a:solidFill>
            <a:srgbClr val="7030A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5451" tIns="30480" rIns="85451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/>
            <a:t>哈囉瑠公</a:t>
          </a:r>
        </a:p>
      </dsp:txBody>
      <dsp:txXfrm>
        <a:off x="4419855" y="227197"/>
        <a:ext cx="1004363" cy="102397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5AEEE4-14E8-4762-B3DA-6AA9760091FC}">
      <dsp:nvSpPr>
        <dsp:cNvPr id="0" name=""/>
        <dsp:cNvSpPr/>
      </dsp:nvSpPr>
      <dsp:spPr>
        <a:xfrm>
          <a:off x="1472477" y="0"/>
          <a:ext cx="1527670" cy="1527670"/>
        </a:xfrm>
        <a:prstGeom prst="ellipse">
          <a:avLst/>
        </a:prstGeom>
        <a:solidFill>
          <a:srgbClr val="FFFFCC"/>
        </a:solidFill>
        <a:ln>
          <a:solidFill>
            <a:srgbClr val="7030A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84073" tIns="40640" rIns="84073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/>
            <a:t>晨讀</a:t>
          </a:r>
        </a:p>
      </dsp:txBody>
      <dsp:txXfrm>
        <a:off x="1696199" y="223722"/>
        <a:ext cx="1080226" cy="1080226"/>
      </dsp:txXfrm>
    </dsp:sp>
    <dsp:sp modelId="{368C12DD-77EF-4FC5-9EB0-93F692145F01}">
      <dsp:nvSpPr>
        <dsp:cNvPr id="0" name=""/>
        <dsp:cNvSpPr/>
      </dsp:nvSpPr>
      <dsp:spPr>
        <a:xfrm>
          <a:off x="3035464" y="608"/>
          <a:ext cx="1527670" cy="1527670"/>
        </a:xfrm>
        <a:prstGeom prst="ellipse">
          <a:avLst/>
        </a:prstGeom>
        <a:solidFill>
          <a:srgbClr val="FFFFCC"/>
        </a:solidFill>
        <a:ln>
          <a:solidFill>
            <a:srgbClr val="7030A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84073" tIns="40640" rIns="84073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/>
            <a:t>讀報</a:t>
          </a:r>
        </a:p>
      </dsp:txBody>
      <dsp:txXfrm>
        <a:off x="3259186" y="224330"/>
        <a:ext cx="1080226" cy="1080226"/>
      </dsp:txXfrm>
    </dsp:sp>
    <dsp:sp modelId="{1CBC9DF1-3DF2-4D91-B82F-6783A041D617}">
      <dsp:nvSpPr>
        <dsp:cNvPr id="0" name=""/>
        <dsp:cNvSpPr/>
      </dsp:nvSpPr>
      <dsp:spPr>
        <a:xfrm>
          <a:off x="4591854" y="608"/>
          <a:ext cx="1527670" cy="1527670"/>
        </a:xfrm>
        <a:prstGeom prst="ellipse">
          <a:avLst/>
        </a:prstGeom>
        <a:solidFill>
          <a:srgbClr val="FFFFCC"/>
        </a:solidFill>
        <a:ln>
          <a:solidFill>
            <a:srgbClr val="7030A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84073" tIns="40640" rIns="84073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b="1" kern="1200" dirty="0"/>
            <a:t>書展</a:t>
          </a:r>
        </a:p>
      </dsp:txBody>
      <dsp:txXfrm>
        <a:off x="4815576" y="224330"/>
        <a:ext cx="1080226" cy="1080226"/>
      </dsp:txXfrm>
    </dsp:sp>
    <dsp:sp modelId="{1BE5633D-8344-47A7-A074-17C4CC32458D}">
      <dsp:nvSpPr>
        <dsp:cNvPr id="0" name=""/>
        <dsp:cNvSpPr/>
      </dsp:nvSpPr>
      <dsp:spPr>
        <a:xfrm>
          <a:off x="6166821" y="608"/>
          <a:ext cx="1855370" cy="1527670"/>
        </a:xfrm>
        <a:prstGeom prst="ellipse">
          <a:avLst/>
        </a:prstGeom>
        <a:solidFill>
          <a:srgbClr val="FFFFCC"/>
        </a:solidFill>
        <a:ln>
          <a:solidFill>
            <a:srgbClr val="7030A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84073" tIns="35560" rIns="84073" bIns="35560" numCol="1" spcCol="1270" anchor="ctr" anchorCtr="0">
          <a:noAutofit/>
        </a:bodyPr>
        <a:lstStyle/>
        <a:p>
          <a:pPr marL="0" lvl="0" indent="0" algn="ctr" defTabSz="1244600">
            <a:lnSpc>
              <a:spcPts val="26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2"/>
              </a:solidFill>
            </a:rPr>
            <a:t>百萬 </a:t>
          </a:r>
          <a:endParaRPr lang="en-US" altLang="zh-TW" sz="2800" b="1" kern="1200" dirty="0">
            <a:solidFill>
              <a:schemeClr val="tx2"/>
            </a:solidFill>
          </a:endParaRPr>
        </a:p>
        <a:p>
          <a:pPr marL="0" lvl="0" indent="0" algn="ctr" defTabSz="1244600">
            <a:lnSpc>
              <a:spcPts val="26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chemeClr val="tx2"/>
              </a:solidFill>
            </a:rPr>
            <a:t>中學堂</a:t>
          </a:r>
        </a:p>
      </dsp:txBody>
      <dsp:txXfrm>
        <a:off x="6438534" y="224330"/>
        <a:ext cx="1311944" cy="108022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53699-1B75-4858-ADF4-D634BB42AF87}">
      <dsp:nvSpPr>
        <dsp:cNvPr id="0" name=""/>
        <dsp:cNvSpPr/>
      </dsp:nvSpPr>
      <dsp:spPr>
        <a:xfrm>
          <a:off x="158898" y="0"/>
          <a:ext cx="1397402" cy="1145080"/>
        </a:xfrm>
        <a:prstGeom prst="roundRect">
          <a:avLst>
            <a:gd name="adj" fmla="val 10000"/>
          </a:avLst>
        </a:prstGeom>
        <a:solidFill>
          <a:srgbClr val="92FF25">
            <a:alpha val="50196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725" tIns="57150" rIns="85725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500" b="1" kern="1200" dirty="0">
              <a:solidFill>
                <a:srgbClr val="FF3399"/>
              </a:solidFill>
            </a:rPr>
            <a:t>綜合</a:t>
          </a:r>
          <a:endParaRPr lang="zh-TW" altLang="en-US" sz="4500" kern="1200" dirty="0">
            <a:solidFill>
              <a:srgbClr val="FF3399"/>
            </a:solidFill>
          </a:endParaRPr>
        </a:p>
      </dsp:txBody>
      <dsp:txXfrm>
        <a:off x="192436" y="33538"/>
        <a:ext cx="1330326" cy="1078004"/>
      </dsp:txXfrm>
    </dsp:sp>
    <dsp:sp modelId="{1B352984-D233-4850-84E8-1822BE878307}">
      <dsp:nvSpPr>
        <dsp:cNvPr id="0" name=""/>
        <dsp:cNvSpPr/>
      </dsp:nvSpPr>
      <dsp:spPr>
        <a:xfrm>
          <a:off x="298638" y="1145080"/>
          <a:ext cx="179138" cy="3770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7018"/>
              </a:lnTo>
              <a:lnTo>
                <a:pt x="179138" y="3770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028401-64A2-474B-B34C-9D3CE946A157}">
      <dsp:nvSpPr>
        <dsp:cNvPr id="0" name=""/>
        <dsp:cNvSpPr/>
      </dsp:nvSpPr>
      <dsp:spPr>
        <a:xfrm>
          <a:off x="477777" y="1023044"/>
          <a:ext cx="1481504" cy="998108"/>
        </a:xfrm>
        <a:prstGeom prst="roundRect">
          <a:avLst>
            <a:gd name="adj" fmla="val 10000"/>
          </a:avLst>
        </a:prstGeom>
        <a:solidFill>
          <a:srgbClr val="FFFFFF">
            <a:alpha val="89804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ts val="7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rgbClr val="000000"/>
              </a:solidFill>
            </a:rPr>
            <a:t>遜迦日記</a:t>
          </a:r>
        </a:p>
      </dsp:txBody>
      <dsp:txXfrm>
        <a:off x="507011" y="1052278"/>
        <a:ext cx="1423036" cy="939640"/>
      </dsp:txXfrm>
    </dsp:sp>
    <dsp:sp modelId="{B16DED0F-E8CF-4435-A26E-49EECA6EF07F}">
      <dsp:nvSpPr>
        <dsp:cNvPr id="0" name=""/>
        <dsp:cNvSpPr/>
      </dsp:nvSpPr>
      <dsp:spPr>
        <a:xfrm>
          <a:off x="298638" y="1145080"/>
          <a:ext cx="170866" cy="13679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7969"/>
              </a:lnTo>
              <a:lnTo>
                <a:pt x="170866" y="13679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0F82B0-AAEB-4453-9AF6-10F432442FAB}">
      <dsp:nvSpPr>
        <dsp:cNvPr id="0" name=""/>
        <dsp:cNvSpPr/>
      </dsp:nvSpPr>
      <dsp:spPr>
        <a:xfrm>
          <a:off x="469504" y="2071600"/>
          <a:ext cx="1673674" cy="882900"/>
        </a:xfrm>
        <a:prstGeom prst="roundRect">
          <a:avLst>
            <a:gd name="adj" fmla="val 10000"/>
          </a:avLst>
        </a:prstGeom>
        <a:solidFill>
          <a:srgbClr val="CCFFCC">
            <a:alpha val="89804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ts val="21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rgbClr val="000000"/>
              </a:solidFill>
              <a:latin typeface="+mn-ea"/>
              <a:ea typeface="+mn-ea"/>
            </a:rPr>
            <a:t>第五冊第一</a:t>
          </a:r>
          <a:endParaRPr lang="en-US" altLang="zh-TW" sz="2000" b="1" kern="1200" dirty="0">
            <a:solidFill>
              <a:srgbClr val="000000"/>
            </a:solidFill>
            <a:latin typeface="+mn-ea"/>
            <a:ea typeface="+mn-ea"/>
          </a:endParaRPr>
        </a:p>
        <a:p>
          <a:pPr marL="0" lvl="0" indent="0" algn="ctr" defTabSz="889000">
            <a:lnSpc>
              <a:spcPts val="21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rgbClr val="000000"/>
              </a:solidFill>
              <a:latin typeface="+mn-ea"/>
              <a:ea typeface="+mn-ea"/>
            </a:rPr>
            <a:t>單元野外求生</a:t>
          </a:r>
          <a:endParaRPr lang="zh-TW" altLang="en-US" sz="1400" b="1" kern="1200" dirty="0">
            <a:solidFill>
              <a:srgbClr val="000000"/>
            </a:solidFill>
            <a:latin typeface="+mn-ea"/>
            <a:ea typeface="+mn-ea"/>
          </a:endParaRPr>
        </a:p>
      </dsp:txBody>
      <dsp:txXfrm>
        <a:off x="495363" y="2097459"/>
        <a:ext cx="1621956" cy="831182"/>
      </dsp:txXfrm>
    </dsp:sp>
    <dsp:sp modelId="{B14F555C-3DA0-44D1-9EF3-3CB57B1AAE39}">
      <dsp:nvSpPr>
        <dsp:cNvPr id="0" name=""/>
        <dsp:cNvSpPr/>
      </dsp:nvSpPr>
      <dsp:spPr>
        <a:xfrm>
          <a:off x="2016331" y="0"/>
          <a:ext cx="1397402" cy="698701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英語</a:t>
          </a:r>
          <a:endParaRPr lang="zh-TW" altLang="en-US" sz="20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2036795" y="20464"/>
        <a:ext cx="1356474" cy="657773"/>
      </dsp:txXfrm>
    </dsp:sp>
    <dsp:sp modelId="{E1C47E6C-1B70-428C-B1AB-96B3E091C277}">
      <dsp:nvSpPr>
        <dsp:cNvPr id="0" name=""/>
        <dsp:cNvSpPr/>
      </dsp:nvSpPr>
      <dsp:spPr>
        <a:xfrm>
          <a:off x="2156072" y="698701"/>
          <a:ext cx="226410" cy="2896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9652"/>
              </a:lnTo>
              <a:lnTo>
                <a:pt x="226410" y="2896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84F29E-AB0F-4EAA-9FFE-9578C0AECD88}">
      <dsp:nvSpPr>
        <dsp:cNvPr id="0" name=""/>
        <dsp:cNvSpPr/>
      </dsp:nvSpPr>
      <dsp:spPr>
        <a:xfrm>
          <a:off x="2382482" y="639003"/>
          <a:ext cx="1117922" cy="698701"/>
        </a:xfrm>
        <a:prstGeom prst="roundRect">
          <a:avLst>
            <a:gd name="adj" fmla="val 10000"/>
          </a:avLst>
        </a:prstGeom>
        <a:solidFill>
          <a:srgbClr val="FFFFFF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ts val="12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400" b="1" kern="1200" dirty="0">
              <a:solidFill>
                <a:srgbClr val="000000"/>
              </a:solidFill>
            </a:rPr>
            <a:t>手斧男孩</a:t>
          </a:r>
        </a:p>
      </dsp:txBody>
      <dsp:txXfrm>
        <a:off x="2402946" y="659467"/>
        <a:ext cx="1076994" cy="657773"/>
      </dsp:txXfrm>
    </dsp:sp>
    <dsp:sp modelId="{900BCA6A-745D-48A6-9D74-7B233D52D28E}">
      <dsp:nvSpPr>
        <dsp:cNvPr id="0" name=""/>
        <dsp:cNvSpPr/>
      </dsp:nvSpPr>
      <dsp:spPr>
        <a:xfrm>
          <a:off x="2109812" y="698701"/>
          <a:ext cx="91440" cy="1042797"/>
        </a:xfrm>
        <a:custGeom>
          <a:avLst/>
          <a:gdLst/>
          <a:ahLst/>
          <a:cxnLst/>
          <a:rect l="0" t="0" r="0" b="0"/>
          <a:pathLst>
            <a:path>
              <a:moveTo>
                <a:pt x="46259" y="0"/>
              </a:moveTo>
              <a:lnTo>
                <a:pt x="45720" y="104279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7E0159-772F-4131-BAED-DFFF68EF791F}">
      <dsp:nvSpPr>
        <dsp:cNvPr id="0" name=""/>
        <dsp:cNvSpPr/>
      </dsp:nvSpPr>
      <dsp:spPr>
        <a:xfrm>
          <a:off x="2155532" y="1390974"/>
          <a:ext cx="1443069" cy="701049"/>
        </a:xfrm>
        <a:prstGeom prst="roundRect">
          <a:avLst>
            <a:gd name="adj" fmla="val 10000"/>
          </a:avLst>
        </a:prstGeom>
        <a:solidFill>
          <a:srgbClr val="FFFFFF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spcBef>
              <a:spcPct val="0"/>
            </a:spcBef>
            <a:buNone/>
          </a:pPr>
          <a:r>
            <a:rPr lang="zh-TW" altLang="en-US" sz="1400" b="1" kern="1200" dirty="0">
              <a:solidFill>
                <a:srgbClr val="000000"/>
              </a:solidFill>
            </a:rPr>
            <a:t>第五冊附加問句</a:t>
          </a:r>
        </a:p>
        <a:p>
          <a:pPr marL="0" lvl="0" indent="0" algn="ctr" defTabSz="622300">
            <a:lnSpc>
              <a:spcPts val="192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400" b="1" kern="1200" dirty="0">
              <a:solidFill>
                <a:srgbClr val="000000"/>
              </a:solidFill>
            </a:rPr>
            <a:t> 朋友相處之道</a:t>
          </a:r>
          <a:endParaRPr lang="zh-TW" altLang="en-US" sz="1400" kern="1200" dirty="0">
            <a:solidFill>
              <a:srgbClr val="000000"/>
            </a:solidFill>
          </a:endParaRPr>
        </a:p>
      </dsp:txBody>
      <dsp:txXfrm>
        <a:off x="2176065" y="1411507"/>
        <a:ext cx="1402003" cy="65998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53699-1B75-4858-ADF4-D634BB42AF87}">
      <dsp:nvSpPr>
        <dsp:cNvPr id="0" name=""/>
        <dsp:cNvSpPr/>
      </dsp:nvSpPr>
      <dsp:spPr>
        <a:xfrm>
          <a:off x="1" y="55835"/>
          <a:ext cx="1315723" cy="657861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社會</a:t>
          </a:r>
          <a:endParaRPr lang="zh-TW" altLang="en-US" sz="20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19269" y="75103"/>
        <a:ext cx="1277187" cy="619325"/>
      </dsp:txXfrm>
    </dsp:sp>
    <dsp:sp modelId="{1B352984-D233-4850-84E8-1822BE878307}">
      <dsp:nvSpPr>
        <dsp:cNvPr id="0" name=""/>
        <dsp:cNvSpPr/>
      </dsp:nvSpPr>
      <dsp:spPr>
        <a:xfrm>
          <a:off x="131574" y="713697"/>
          <a:ext cx="188116" cy="5516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1600"/>
              </a:lnTo>
              <a:lnTo>
                <a:pt x="188116" y="5516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028401-64A2-474B-B34C-9D3CE946A157}">
      <dsp:nvSpPr>
        <dsp:cNvPr id="0" name=""/>
        <dsp:cNvSpPr/>
      </dsp:nvSpPr>
      <dsp:spPr>
        <a:xfrm>
          <a:off x="319691" y="918746"/>
          <a:ext cx="1251052" cy="693103"/>
        </a:xfrm>
        <a:prstGeom prst="roundRect">
          <a:avLst>
            <a:gd name="adj" fmla="val 10000"/>
          </a:avLst>
        </a:prstGeom>
        <a:solidFill>
          <a:srgbClr val="FFFFFF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ts val="25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2200" b="1" kern="1200" dirty="0">
              <a:solidFill>
                <a:srgbClr val="FF99FF"/>
              </a:solidFill>
              <a:latin typeface="+mn-ea"/>
              <a:ea typeface="+mn-ea"/>
            </a:rPr>
            <a:t>三國</a:t>
          </a:r>
          <a:endParaRPr lang="en-US" altLang="zh-TW" sz="2200" b="1" kern="1200" dirty="0">
            <a:solidFill>
              <a:srgbClr val="FF99FF"/>
            </a:solidFill>
            <a:latin typeface="+mn-ea"/>
            <a:ea typeface="+mn-ea"/>
          </a:endParaRPr>
        </a:p>
        <a:p>
          <a:pPr marL="0" lvl="0" indent="0" algn="ctr" defTabSz="977900">
            <a:lnSpc>
              <a:spcPts val="25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2200" b="1" kern="1200" dirty="0">
              <a:solidFill>
                <a:srgbClr val="FF99FF"/>
              </a:solidFill>
              <a:latin typeface="+mn-ea"/>
              <a:ea typeface="+mn-ea"/>
            </a:rPr>
            <a:t>將相趣</a:t>
          </a:r>
          <a:endParaRPr lang="zh-TW" altLang="en-US" sz="2200" b="1" kern="1200" dirty="0">
            <a:solidFill>
              <a:srgbClr val="FF99FF"/>
            </a:solidFill>
            <a:latin typeface="+mn-ea"/>
            <a:ea typeface="+mn-ea"/>
          </a:endParaRPr>
        </a:p>
      </dsp:txBody>
      <dsp:txXfrm>
        <a:off x="339991" y="939046"/>
        <a:ext cx="1210452" cy="652503"/>
      </dsp:txXfrm>
    </dsp:sp>
    <dsp:sp modelId="{B16DED0F-E8CF-4435-A26E-49EECA6EF07F}">
      <dsp:nvSpPr>
        <dsp:cNvPr id="0" name=""/>
        <dsp:cNvSpPr/>
      </dsp:nvSpPr>
      <dsp:spPr>
        <a:xfrm>
          <a:off x="131574" y="713697"/>
          <a:ext cx="204568" cy="14656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65623"/>
              </a:lnTo>
              <a:lnTo>
                <a:pt x="204568" y="14656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0F82B0-AAEB-4453-9AF6-10F432442FAB}">
      <dsp:nvSpPr>
        <dsp:cNvPr id="0" name=""/>
        <dsp:cNvSpPr/>
      </dsp:nvSpPr>
      <dsp:spPr>
        <a:xfrm>
          <a:off x="336142" y="1869396"/>
          <a:ext cx="1414560" cy="619850"/>
        </a:xfrm>
        <a:prstGeom prst="roundRect">
          <a:avLst>
            <a:gd name="adj" fmla="val 10000"/>
          </a:avLst>
        </a:prstGeom>
        <a:solidFill>
          <a:srgbClr val="FFFFFF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ts val="192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400" b="1" kern="1200" dirty="0">
              <a:solidFill>
                <a:srgbClr val="000000"/>
              </a:solidFill>
            </a:rPr>
            <a:t>第三冊第三章</a:t>
          </a:r>
          <a:endParaRPr lang="en-US" altLang="zh-TW" sz="1400" b="1" kern="1200" dirty="0">
            <a:solidFill>
              <a:srgbClr val="000000"/>
            </a:solidFill>
          </a:endParaRPr>
        </a:p>
        <a:p>
          <a:pPr marL="0" lvl="0" indent="0" algn="ctr" defTabSz="622300">
            <a:lnSpc>
              <a:spcPts val="192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400" b="1" kern="1200" dirty="0">
              <a:solidFill>
                <a:srgbClr val="000000"/>
              </a:solidFill>
            </a:rPr>
            <a:t>魏晉南北朝</a:t>
          </a:r>
          <a:endParaRPr lang="zh-TW" altLang="en-US" sz="1400" kern="1200" dirty="0">
            <a:solidFill>
              <a:srgbClr val="000000"/>
            </a:solidFill>
          </a:endParaRPr>
        </a:p>
      </dsp:txBody>
      <dsp:txXfrm>
        <a:off x="354297" y="1887551"/>
        <a:ext cx="1378250" cy="583540"/>
      </dsp:txXfrm>
    </dsp:sp>
    <dsp:sp modelId="{B14F555C-3DA0-44D1-9EF3-3CB57B1AAE39}">
      <dsp:nvSpPr>
        <dsp:cNvPr id="0" name=""/>
        <dsp:cNvSpPr/>
      </dsp:nvSpPr>
      <dsp:spPr>
        <a:xfrm>
          <a:off x="1743914" y="100208"/>
          <a:ext cx="1315723" cy="657861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藝文</a:t>
          </a:r>
        </a:p>
      </dsp:txBody>
      <dsp:txXfrm>
        <a:off x="1763182" y="119476"/>
        <a:ext cx="1277187" cy="619325"/>
      </dsp:txXfrm>
    </dsp:sp>
    <dsp:sp modelId="{E1C47E6C-1B70-428C-B1AB-96B3E091C277}">
      <dsp:nvSpPr>
        <dsp:cNvPr id="0" name=""/>
        <dsp:cNvSpPr/>
      </dsp:nvSpPr>
      <dsp:spPr>
        <a:xfrm>
          <a:off x="1875486" y="758070"/>
          <a:ext cx="140752" cy="5443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4383"/>
              </a:lnTo>
              <a:lnTo>
                <a:pt x="140752" y="5443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84F29E-AB0F-4EAA-9FFE-9578C0AECD88}">
      <dsp:nvSpPr>
        <dsp:cNvPr id="0" name=""/>
        <dsp:cNvSpPr/>
      </dsp:nvSpPr>
      <dsp:spPr>
        <a:xfrm>
          <a:off x="2016239" y="920753"/>
          <a:ext cx="1465157" cy="763402"/>
        </a:xfrm>
        <a:prstGeom prst="roundRect">
          <a:avLst>
            <a:gd name="adj" fmla="val 10000"/>
          </a:avLst>
        </a:prstGeom>
        <a:solidFill>
          <a:srgbClr val="FFFFFF">
            <a:alpha val="89804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marL="0" lvl="0" indent="0" algn="ctr" defTabSz="977900">
            <a:lnSpc>
              <a:spcPts val="25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200" b="1" kern="1200" dirty="0">
              <a:solidFill>
                <a:srgbClr val="FF99FF"/>
              </a:solidFill>
              <a:latin typeface="+mn-lt"/>
            </a:rPr>
            <a:t>夏綠蒂遊</a:t>
          </a:r>
          <a:endParaRPr lang="en-US" altLang="zh-TW" sz="2200" b="1" kern="1200" dirty="0">
            <a:solidFill>
              <a:srgbClr val="FF99FF"/>
            </a:solidFill>
            <a:latin typeface="+mn-lt"/>
          </a:endParaRPr>
        </a:p>
        <a:p>
          <a:pPr marL="0" lvl="0" indent="0" algn="ctr" defTabSz="977900">
            <a:lnSpc>
              <a:spcPts val="25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200" b="1" kern="1200" dirty="0">
              <a:solidFill>
                <a:srgbClr val="FF99FF"/>
              </a:solidFill>
              <a:latin typeface="+mn-lt"/>
            </a:rPr>
            <a:t>莫內花園</a:t>
          </a:r>
        </a:p>
      </dsp:txBody>
      <dsp:txXfrm>
        <a:off x="2038598" y="943112"/>
        <a:ext cx="1420439" cy="718684"/>
      </dsp:txXfrm>
    </dsp:sp>
    <dsp:sp modelId="{900BCA6A-745D-48A6-9D74-7B233D52D28E}">
      <dsp:nvSpPr>
        <dsp:cNvPr id="0" name=""/>
        <dsp:cNvSpPr/>
      </dsp:nvSpPr>
      <dsp:spPr>
        <a:xfrm>
          <a:off x="1875486" y="758070"/>
          <a:ext cx="131995" cy="14105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10527"/>
              </a:lnTo>
              <a:lnTo>
                <a:pt x="131995" y="14105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7E0159-772F-4131-BAED-DFFF68EF791F}">
      <dsp:nvSpPr>
        <dsp:cNvPr id="0" name=""/>
        <dsp:cNvSpPr/>
      </dsp:nvSpPr>
      <dsp:spPr>
        <a:xfrm>
          <a:off x="2007481" y="1839667"/>
          <a:ext cx="1473915" cy="657861"/>
        </a:xfrm>
        <a:prstGeom prst="roundRect">
          <a:avLst>
            <a:gd name="adj" fmla="val 10000"/>
          </a:avLst>
        </a:prstGeom>
        <a:solidFill>
          <a:srgbClr val="FFFFFF">
            <a:alpha val="89804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ts val="24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400" b="1" kern="1200" dirty="0">
              <a:solidFill>
                <a:srgbClr val="000000"/>
              </a:solidFill>
            </a:rPr>
            <a:t>第一冊第二單元風景畫水彩</a:t>
          </a:r>
        </a:p>
      </dsp:txBody>
      <dsp:txXfrm>
        <a:off x="2026749" y="1858935"/>
        <a:ext cx="1435379" cy="61932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353699-1B75-4858-ADF4-D634BB42AF87}">
      <dsp:nvSpPr>
        <dsp:cNvPr id="0" name=""/>
        <dsp:cNvSpPr/>
      </dsp:nvSpPr>
      <dsp:spPr>
        <a:xfrm>
          <a:off x="556373" y="672"/>
          <a:ext cx="1428066" cy="71403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國文</a:t>
          </a:r>
        </a:p>
      </dsp:txBody>
      <dsp:txXfrm>
        <a:off x="577286" y="21585"/>
        <a:ext cx="1386240" cy="672207"/>
      </dsp:txXfrm>
    </dsp:sp>
    <dsp:sp modelId="{1B352984-D233-4850-84E8-1822BE878307}">
      <dsp:nvSpPr>
        <dsp:cNvPr id="0" name=""/>
        <dsp:cNvSpPr/>
      </dsp:nvSpPr>
      <dsp:spPr>
        <a:xfrm>
          <a:off x="699180" y="714705"/>
          <a:ext cx="128491" cy="451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1800"/>
              </a:lnTo>
              <a:lnTo>
                <a:pt x="128491" y="45180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028401-64A2-474B-B34C-9D3CE946A157}">
      <dsp:nvSpPr>
        <dsp:cNvPr id="0" name=""/>
        <dsp:cNvSpPr/>
      </dsp:nvSpPr>
      <dsp:spPr>
        <a:xfrm>
          <a:off x="827671" y="838761"/>
          <a:ext cx="1142453" cy="655489"/>
        </a:xfrm>
        <a:prstGeom prst="roundRect">
          <a:avLst>
            <a:gd name="adj" fmla="val 10000"/>
          </a:avLst>
        </a:prstGeom>
        <a:solidFill>
          <a:srgbClr val="FFFFFF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99FF"/>
              </a:solidFill>
            </a:rPr>
            <a:t>小說課</a:t>
          </a:r>
        </a:p>
      </dsp:txBody>
      <dsp:txXfrm>
        <a:off x="846870" y="857960"/>
        <a:ext cx="1104055" cy="617091"/>
      </dsp:txXfrm>
    </dsp:sp>
    <dsp:sp modelId="{B16DED0F-E8CF-4435-A26E-49EECA6EF07F}">
      <dsp:nvSpPr>
        <dsp:cNvPr id="0" name=""/>
        <dsp:cNvSpPr/>
      </dsp:nvSpPr>
      <dsp:spPr>
        <a:xfrm>
          <a:off x="699180" y="714705"/>
          <a:ext cx="149958" cy="12551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5198"/>
              </a:lnTo>
              <a:lnTo>
                <a:pt x="149958" y="12551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0F82B0-AAEB-4453-9AF6-10F432442FAB}">
      <dsp:nvSpPr>
        <dsp:cNvPr id="0" name=""/>
        <dsp:cNvSpPr/>
      </dsp:nvSpPr>
      <dsp:spPr>
        <a:xfrm>
          <a:off x="849138" y="1612887"/>
          <a:ext cx="1341308" cy="714033"/>
        </a:xfrm>
        <a:prstGeom prst="roundRect">
          <a:avLst>
            <a:gd name="adj" fmla="val 10000"/>
          </a:avLst>
        </a:prstGeom>
        <a:solidFill>
          <a:srgbClr val="FFFFFF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ts val="17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400" b="1" kern="1200" dirty="0">
              <a:latin typeface="文鼎新黑體B" panose="020B0809000000000000" pitchFamily="49" charset="-120"/>
              <a:ea typeface="文鼎新黑體B" panose="020B0809000000000000" pitchFamily="49" charset="-120"/>
            </a:rPr>
            <a:t>第六冊第十課</a:t>
          </a:r>
          <a:endParaRPr lang="en-US" altLang="zh-TW" sz="1400" b="1" kern="1200" dirty="0">
            <a:latin typeface="文鼎新黑體B" panose="020B0809000000000000" pitchFamily="49" charset="-120"/>
            <a:ea typeface="文鼎新黑體B" panose="020B0809000000000000" pitchFamily="49" charset="-120"/>
          </a:endParaRPr>
        </a:p>
        <a:p>
          <a:pPr marL="0" lvl="0" indent="0" algn="ctr" defTabSz="622300">
            <a:lnSpc>
              <a:spcPts val="17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400" b="1" kern="1200" dirty="0">
              <a:latin typeface="文鼎新黑體B" panose="020B0809000000000000" pitchFamily="49" charset="-120"/>
              <a:ea typeface="文鼎新黑體B" panose="020B0809000000000000" pitchFamily="49" charset="-120"/>
            </a:rPr>
            <a:t>射雕英雄傳智鬥書生</a:t>
          </a:r>
          <a:endParaRPr lang="zh-TW" altLang="en-US" sz="1400" b="1" kern="1200" dirty="0">
            <a:latin typeface="文鼎新黑體B" panose="020B0809000000000000" pitchFamily="49" charset="-120"/>
            <a:ea typeface="文鼎新黑體B" panose="020B0809000000000000" pitchFamily="49" charset="-120"/>
          </a:endParaRPr>
        </a:p>
      </dsp:txBody>
      <dsp:txXfrm>
        <a:off x="870051" y="1633800"/>
        <a:ext cx="1299482" cy="672207"/>
      </dsp:txXfrm>
    </dsp:sp>
    <dsp:sp modelId="{B14F555C-3DA0-44D1-9EF3-3CB57B1AAE39}">
      <dsp:nvSpPr>
        <dsp:cNvPr id="0" name=""/>
        <dsp:cNvSpPr/>
      </dsp:nvSpPr>
      <dsp:spPr>
        <a:xfrm>
          <a:off x="2341456" y="672"/>
          <a:ext cx="1428066" cy="71403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數學</a:t>
          </a:r>
        </a:p>
      </dsp:txBody>
      <dsp:txXfrm>
        <a:off x="2362369" y="21585"/>
        <a:ext cx="1386240" cy="672207"/>
      </dsp:txXfrm>
    </dsp:sp>
    <dsp:sp modelId="{E1C47E6C-1B70-428C-B1AB-96B3E091C277}">
      <dsp:nvSpPr>
        <dsp:cNvPr id="0" name=""/>
        <dsp:cNvSpPr/>
      </dsp:nvSpPr>
      <dsp:spPr>
        <a:xfrm>
          <a:off x="2484263" y="714705"/>
          <a:ext cx="201505" cy="4609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0979"/>
              </a:lnTo>
              <a:lnTo>
                <a:pt x="201505" y="4609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84F29E-AB0F-4EAA-9FFE-9578C0AECD88}">
      <dsp:nvSpPr>
        <dsp:cNvPr id="0" name=""/>
        <dsp:cNvSpPr/>
      </dsp:nvSpPr>
      <dsp:spPr>
        <a:xfrm>
          <a:off x="2685768" y="818668"/>
          <a:ext cx="1142453" cy="714033"/>
        </a:xfrm>
        <a:prstGeom prst="roundRect">
          <a:avLst>
            <a:gd name="adj" fmla="val 10000"/>
          </a:avLst>
        </a:prstGeom>
        <a:solidFill>
          <a:srgbClr val="FFFFFF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7940" rIns="41910" bIns="27940" numCol="1" spcCol="1270" anchor="t" anchorCtr="0">
          <a:noAutofit/>
        </a:bodyPr>
        <a:lstStyle/>
        <a:p>
          <a:pPr marL="0" lvl="0" indent="0" algn="ctr" defTabSz="977900">
            <a:lnSpc>
              <a:spcPts val="25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200" b="1" kern="1200" dirty="0">
              <a:solidFill>
                <a:srgbClr val="FF99FF"/>
              </a:solidFill>
              <a:latin typeface="+mn-lt"/>
            </a:rPr>
            <a:t>數學</a:t>
          </a:r>
          <a:endParaRPr lang="en-US" altLang="zh-TW" sz="2200" b="1" kern="1200" dirty="0">
            <a:solidFill>
              <a:srgbClr val="FF99FF"/>
            </a:solidFill>
            <a:latin typeface="+mn-lt"/>
          </a:endParaRPr>
        </a:p>
        <a:p>
          <a:pPr marL="0" lvl="0" indent="0" algn="ctr" defTabSz="977900">
            <a:lnSpc>
              <a:spcPts val="25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200" b="1" kern="1200" dirty="0">
              <a:solidFill>
                <a:srgbClr val="FF99FF"/>
              </a:solidFill>
              <a:latin typeface="+mn-lt"/>
            </a:rPr>
            <a:t>大騷動</a:t>
          </a:r>
        </a:p>
      </dsp:txBody>
      <dsp:txXfrm>
        <a:off x="2706681" y="839581"/>
        <a:ext cx="1100627" cy="672207"/>
      </dsp:txXfrm>
    </dsp:sp>
    <dsp:sp modelId="{900BCA6A-745D-48A6-9D74-7B233D52D28E}">
      <dsp:nvSpPr>
        <dsp:cNvPr id="0" name=""/>
        <dsp:cNvSpPr/>
      </dsp:nvSpPr>
      <dsp:spPr>
        <a:xfrm>
          <a:off x="2484263" y="714705"/>
          <a:ext cx="159909" cy="12551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55198"/>
              </a:lnTo>
              <a:lnTo>
                <a:pt x="159909" y="125519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7E0159-772F-4131-BAED-DFFF68EF791F}">
      <dsp:nvSpPr>
        <dsp:cNvPr id="0" name=""/>
        <dsp:cNvSpPr/>
      </dsp:nvSpPr>
      <dsp:spPr>
        <a:xfrm>
          <a:off x="2644172" y="1612887"/>
          <a:ext cx="1343924" cy="714033"/>
        </a:xfrm>
        <a:prstGeom prst="roundRect">
          <a:avLst>
            <a:gd name="adj" fmla="val 10000"/>
          </a:avLst>
        </a:prstGeom>
        <a:solidFill>
          <a:srgbClr val="FFFFFF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ts val="24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600" b="1" kern="1200" dirty="0">
              <a:solidFill>
                <a:srgbClr val="000000"/>
              </a:solidFill>
            </a:rPr>
            <a:t>第四冊第一章數列單元</a:t>
          </a:r>
        </a:p>
      </dsp:txBody>
      <dsp:txXfrm>
        <a:off x="2665085" y="1633800"/>
        <a:ext cx="1302098" cy="67220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2D4EC2-7EFF-6D43-8D4E-4068FE8F343E}">
      <dsp:nvSpPr>
        <dsp:cNvPr id="0" name=""/>
        <dsp:cNvSpPr/>
      </dsp:nvSpPr>
      <dsp:spPr>
        <a:xfrm rot="5400000">
          <a:off x="3077381" y="-1909193"/>
          <a:ext cx="747002" cy="4565389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kern="12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能寫出</a:t>
          </a:r>
          <a:r>
            <a:rPr lang="en-US" altLang="zh-TW" sz="1800" kern="12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2000</a:t>
          </a:r>
          <a:r>
            <a:rPr lang="zh-TW" altLang="en-US" sz="1800" kern="12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～</a:t>
          </a:r>
          <a:r>
            <a:rPr lang="en-US" altLang="zh-TW" sz="1800" kern="12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3000</a:t>
          </a:r>
          <a:r>
            <a:rPr lang="zh-TW" altLang="en-US" sz="1800" kern="12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字的故事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kern="12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內容包含人物、情節、角色、對話</a:t>
          </a:r>
        </a:p>
      </dsp:txBody>
      <dsp:txXfrm rot="-5400000">
        <a:off x="1168188" y="36466"/>
        <a:ext cx="4528923" cy="674070"/>
      </dsp:txXfrm>
    </dsp:sp>
    <dsp:sp modelId="{306CFEEA-FA5C-1B45-867A-34DBB9B49266}">
      <dsp:nvSpPr>
        <dsp:cNvPr id="0" name=""/>
        <dsp:cNvSpPr/>
      </dsp:nvSpPr>
      <dsp:spPr>
        <a:xfrm>
          <a:off x="572" y="1941"/>
          <a:ext cx="1163622" cy="93375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書面</a:t>
          </a:r>
          <a:r>
            <a:rPr lang="zh-TW" altLang="en-US" sz="3200" kern="12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呈現</a:t>
          </a:r>
        </a:p>
      </dsp:txBody>
      <dsp:txXfrm>
        <a:off x="46154" y="47523"/>
        <a:ext cx="1072458" cy="842589"/>
      </dsp:txXfrm>
    </dsp:sp>
    <dsp:sp modelId="{3B9D89C8-1557-9E46-9FF0-CD0E1E1B70E5}">
      <dsp:nvSpPr>
        <dsp:cNvPr id="0" name=""/>
        <dsp:cNvSpPr/>
      </dsp:nvSpPr>
      <dsp:spPr>
        <a:xfrm rot="5400000">
          <a:off x="3076123" y="-846175"/>
          <a:ext cx="747002" cy="4567906"/>
        </a:xfrm>
        <a:prstGeom prst="round2SameRect">
          <a:avLst/>
        </a:prstGeom>
        <a:solidFill>
          <a:schemeClr val="accent2">
            <a:tint val="40000"/>
            <a:alpha val="90000"/>
            <a:hueOff val="-4111859"/>
            <a:satOff val="-33333"/>
            <a:lumOff val="1414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-4111859"/>
              <a:satOff val="-33333"/>
              <a:lumOff val="141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kern="12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描述角色設定，進行角色分析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kern="12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繪製相關角色圖像</a:t>
          </a:r>
        </a:p>
      </dsp:txBody>
      <dsp:txXfrm rot="-5400000">
        <a:off x="1165671" y="1100743"/>
        <a:ext cx="4531440" cy="674070"/>
      </dsp:txXfrm>
    </dsp:sp>
    <dsp:sp modelId="{785D6F68-5E78-C54F-B78D-57EE55611327}">
      <dsp:nvSpPr>
        <dsp:cNvPr id="0" name=""/>
        <dsp:cNvSpPr/>
      </dsp:nvSpPr>
      <dsp:spPr>
        <a:xfrm>
          <a:off x="572" y="982382"/>
          <a:ext cx="1161092" cy="933753"/>
        </a:xfrm>
        <a:prstGeom prst="roundRect">
          <a:avLst/>
        </a:prstGeom>
        <a:gradFill rotWithShape="0">
          <a:gsLst>
            <a:gs pos="0">
              <a:schemeClr val="accent2">
                <a:hueOff val="-3999998"/>
                <a:satOff val="-33333"/>
                <a:lumOff val="620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999998"/>
                <a:satOff val="-33333"/>
                <a:lumOff val="620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999998"/>
                <a:satOff val="-33333"/>
                <a:lumOff val="620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圖象</a:t>
          </a:r>
          <a:r>
            <a:rPr lang="zh-TW" altLang="en-US" sz="3200" kern="12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呈現</a:t>
          </a:r>
        </a:p>
      </dsp:txBody>
      <dsp:txXfrm>
        <a:off x="46154" y="1027964"/>
        <a:ext cx="1069928" cy="842589"/>
      </dsp:txXfrm>
    </dsp:sp>
    <dsp:sp modelId="{07CAE3EB-2516-2D44-B35C-3A6CAF69673C}">
      <dsp:nvSpPr>
        <dsp:cNvPr id="0" name=""/>
        <dsp:cNvSpPr/>
      </dsp:nvSpPr>
      <dsp:spPr>
        <a:xfrm rot="5400000">
          <a:off x="3009930" y="143454"/>
          <a:ext cx="873657" cy="4572492"/>
        </a:xfrm>
        <a:prstGeom prst="round2SameRect">
          <a:avLst/>
        </a:prstGeom>
        <a:solidFill>
          <a:srgbClr val="FFFFCC">
            <a:alpha val="50196"/>
          </a:srgbClr>
        </a:solidFill>
        <a:ln w="6350" cap="flat" cmpd="sng" algn="ctr">
          <a:solidFill>
            <a:schemeClr val="accent2">
              <a:tint val="40000"/>
              <a:alpha val="90000"/>
              <a:hueOff val="-8223717"/>
              <a:satOff val="-66667"/>
              <a:lumOff val="282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製作</a:t>
          </a:r>
          <a:r>
            <a:rPr lang="en-US" altLang="zh-TW" sz="200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PPT</a:t>
          </a:r>
          <a:r>
            <a:rPr lang="zh-TW" altLang="en-US" sz="200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進行口頭報告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200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內容包含</a:t>
          </a:r>
          <a:r>
            <a:rPr lang="zh-TW" altLang="en-US" sz="200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：</a:t>
          </a:r>
          <a:r>
            <a:rPr lang="zh-TW" altLang="en-US" sz="200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故事大綱</a:t>
          </a:r>
          <a:r>
            <a:rPr lang="zh-TW" altLang="en-US" sz="200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、</a:t>
          </a:r>
          <a:r>
            <a:rPr lang="zh-TW" altLang="en-US" sz="200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角色分析</a:t>
          </a:r>
          <a:r>
            <a:rPr lang="zh-TW" altLang="en-US" sz="200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rPr>
            <a:t>、   </a:t>
          </a:r>
          <a:r>
            <a:rPr lang="zh-TW" altLang="en-US" sz="200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換位思考</a:t>
          </a:r>
        </a:p>
      </dsp:txBody>
      <dsp:txXfrm rot="-5400000">
        <a:off x="1160513" y="2035519"/>
        <a:ext cx="4529844" cy="788361"/>
      </dsp:txXfrm>
    </dsp:sp>
    <dsp:sp modelId="{07A05249-BC96-694C-B6AE-C767B90A41D2}">
      <dsp:nvSpPr>
        <dsp:cNvPr id="0" name=""/>
        <dsp:cNvSpPr/>
      </dsp:nvSpPr>
      <dsp:spPr>
        <a:xfrm>
          <a:off x="572" y="1962823"/>
          <a:ext cx="1159940" cy="933753"/>
        </a:xfrm>
        <a:prstGeom prst="roundRect">
          <a:avLst/>
        </a:prstGeom>
        <a:gradFill rotWithShape="0">
          <a:gsLst>
            <a:gs pos="0">
              <a:schemeClr val="accent2">
                <a:hueOff val="-7999997"/>
                <a:satOff val="-66667"/>
                <a:lumOff val="1241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999997"/>
                <a:satOff val="-66667"/>
                <a:lumOff val="1241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999997"/>
                <a:satOff val="-66667"/>
                <a:lumOff val="1241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口頭</a:t>
          </a:r>
          <a:r>
            <a:rPr lang="zh-TW" altLang="en-US" sz="320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報告</a:t>
          </a:r>
        </a:p>
      </dsp:txBody>
      <dsp:txXfrm>
        <a:off x="46154" y="2008405"/>
        <a:ext cx="1068776" cy="842589"/>
      </dsp:txXfrm>
    </dsp:sp>
    <dsp:sp modelId="{60255646-4694-A047-AEAC-57C34B20611C}">
      <dsp:nvSpPr>
        <dsp:cNvPr id="0" name=""/>
        <dsp:cNvSpPr/>
      </dsp:nvSpPr>
      <dsp:spPr>
        <a:xfrm rot="5400000">
          <a:off x="3039201" y="1159515"/>
          <a:ext cx="747002" cy="4501253"/>
        </a:xfrm>
        <a:prstGeom prst="round2SameRect">
          <a:avLst/>
        </a:prstGeom>
        <a:solidFill>
          <a:srgbClr val="FFCCFF">
            <a:alpha val="50196"/>
          </a:srgbClr>
        </a:solidFill>
        <a:ln w="6350" cap="flat" cmpd="sng" algn="ctr">
          <a:solidFill>
            <a:schemeClr val="accent2">
              <a:tint val="40000"/>
              <a:alpha val="90000"/>
              <a:hueOff val="-12335576"/>
              <a:satOff val="-100000"/>
              <a:lumOff val="42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kern="12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針對自己及他組表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kern="12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現做</a:t>
          </a:r>
          <a:r>
            <a:rPr lang="zh-TW" altLang="en-US" sz="1800" kern="12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自評</a:t>
          </a:r>
          <a:r>
            <a:rPr lang="zh-TW" altLang="en-US" sz="1800" kern="12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和</a:t>
          </a:r>
          <a:r>
            <a:rPr lang="zh-TW" altLang="en-US" sz="1800" kern="12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他評</a:t>
          </a:r>
        </a:p>
      </dsp:txBody>
      <dsp:txXfrm rot="-5400000">
        <a:off x="1162076" y="3073106"/>
        <a:ext cx="4464787" cy="674070"/>
      </dsp:txXfrm>
    </dsp:sp>
    <dsp:sp modelId="{521E7CE8-8EE2-334C-BF3A-CF9587DD849C}">
      <dsp:nvSpPr>
        <dsp:cNvPr id="0" name=""/>
        <dsp:cNvSpPr/>
      </dsp:nvSpPr>
      <dsp:spPr>
        <a:xfrm>
          <a:off x="572" y="2943265"/>
          <a:ext cx="1161503" cy="933753"/>
        </a:xfrm>
        <a:prstGeom prst="roundRect">
          <a:avLst/>
        </a:prstGeom>
        <a:gradFill rotWithShape="0">
          <a:gsLst>
            <a:gs pos="0">
              <a:schemeClr val="accent2">
                <a:hueOff val="-11999995"/>
                <a:satOff val="-100000"/>
                <a:lumOff val="1862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1999995"/>
                <a:satOff val="-100000"/>
                <a:lumOff val="1862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1999995"/>
                <a:satOff val="-100000"/>
                <a:lumOff val="1862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後設認知</a:t>
          </a:r>
          <a:r>
            <a:rPr lang="zh-TW" altLang="en-US" sz="2400" kern="1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BiauKai"/>
            </a:rPr>
            <a:t>評量</a:t>
          </a:r>
        </a:p>
      </dsp:txBody>
      <dsp:txXfrm>
        <a:off x="46154" y="2988847"/>
        <a:ext cx="1070339" cy="84258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11A00C-08A2-402C-A716-5AECF224AAE1}">
      <dsp:nvSpPr>
        <dsp:cNvPr id="0" name=""/>
        <dsp:cNvSpPr/>
      </dsp:nvSpPr>
      <dsp:spPr>
        <a:xfrm>
          <a:off x="82806" y="42166"/>
          <a:ext cx="1924611" cy="1202013"/>
        </a:xfrm>
        <a:prstGeom prst="rect">
          <a:avLst/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TW" sz="1800" b="1" kern="1200" dirty="0"/>
        </a:p>
        <a:p>
          <a:pPr marL="0" lvl="0" indent="0" algn="ctr" defTabSz="8001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TW" sz="1800" b="1" kern="1200" dirty="0">
            <a:solidFill>
              <a:sysClr val="windowText" lastClr="000000"/>
            </a:solidFill>
          </a:endParaRPr>
        </a:p>
        <a:p>
          <a:pPr marL="0" lvl="0" indent="0" algn="ctr" defTabSz="8001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ysClr val="windowText" lastClr="000000"/>
              </a:solidFill>
            </a:rPr>
            <a:t>國文  社會</a:t>
          </a:r>
          <a:endParaRPr lang="en-US" altLang="zh-TW" sz="1800" b="1" kern="1200" dirty="0">
            <a:solidFill>
              <a:sysClr val="windowText" lastClr="000000"/>
            </a:solidFill>
          </a:endParaRPr>
        </a:p>
        <a:p>
          <a:pPr marL="0" lvl="0" indent="0" algn="ctr" defTabSz="8001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altLang="zh-TW" sz="1800" b="1" kern="1200" dirty="0">
              <a:solidFill>
                <a:srgbClr val="FF9900"/>
              </a:solidFill>
            </a:rPr>
            <a:t>ORID</a:t>
          </a:r>
          <a:r>
            <a:rPr lang="zh-TW" altLang="en-US" sz="1800" b="1" kern="1200" dirty="0">
              <a:solidFill>
                <a:sysClr val="windowText" lastClr="000000"/>
              </a:solidFill>
            </a:rPr>
            <a:t> 圖象組織</a:t>
          </a:r>
          <a:endParaRPr lang="en-US" altLang="zh-TW" sz="1800" b="1" kern="1200" dirty="0">
            <a:solidFill>
              <a:sysClr val="windowText" lastClr="000000"/>
            </a:solidFill>
          </a:endParaRPr>
        </a:p>
        <a:p>
          <a:pPr marL="0" lvl="0" indent="0" algn="ctr" defTabSz="8001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rgbClr val="FF0000"/>
              </a:solidFill>
            </a:rPr>
            <a:t>心智圖</a:t>
          </a:r>
          <a:r>
            <a:rPr lang="zh-TW" altLang="en-US" sz="1800" b="1" kern="1200" dirty="0">
              <a:solidFill>
                <a:sysClr val="windowText" lastClr="000000"/>
              </a:solidFill>
            </a:rPr>
            <a:t> </a:t>
          </a:r>
          <a:r>
            <a:rPr lang="zh-TW" altLang="en-US" sz="1800" b="1" kern="1200" dirty="0">
              <a:solidFill>
                <a:srgbClr val="FF9900"/>
              </a:solidFill>
            </a:rPr>
            <a:t>圖表</a:t>
          </a:r>
          <a:r>
            <a:rPr lang="zh-TW" altLang="en-US" sz="1800" b="1" kern="1200" dirty="0">
              <a:solidFill>
                <a:sysClr val="windowText" lastClr="000000"/>
              </a:solidFill>
            </a:rPr>
            <a:t>應用</a:t>
          </a:r>
          <a:endParaRPr lang="en-US" altLang="zh-TW" sz="1800" b="1" kern="1200" dirty="0">
            <a:solidFill>
              <a:sysClr val="windowText" lastClr="000000"/>
            </a:solidFill>
          </a:endParaRPr>
        </a:p>
        <a:p>
          <a:pPr marL="0" lvl="0" indent="0" algn="ctr" defTabSz="8001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TW" sz="1800" b="1" kern="1200" dirty="0">
            <a:solidFill>
              <a:sysClr val="windowText" lastClr="000000"/>
            </a:solidFill>
          </a:endParaRPr>
        </a:p>
        <a:p>
          <a:pPr marL="0" lvl="0" indent="0" algn="ctr" defTabSz="8001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endParaRPr lang="zh-TW" altLang="en-US" sz="1800" b="1" kern="1200" dirty="0"/>
        </a:p>
      </dsp:txBody>
      <dsp:txXfrm>
        <a:off x="82806" y="42166"/>
        <a:ext cx="1924611" cy="1202013"/>
      </dsp:txXfrm>
    </dsp:sp>
    <dsp:sp modelId="{15A424ED-5391-48FA-8919-E9114F4CB945}">
      <dsp:nvSpPr>
        <dsp:cNvPr id="0" name=""/>
        <dsp:cNvSpPr/>
      </dsp:nvSpPr>
      <dsp:spPr>
        <a:xfrm>
          <a:off x="2101941" y="1275"/>
          <a:ext cx="2228624" cy="1217414"/>
        </a:xfrm>
        <a:prstGeom prst="rect">
          <a:avLst/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chemeClr val="tx1"/>
              </a:solidFill>
            </a:rPr>
            <a:t>數學  英語 </a:t>
          </a:r>
          <a:endParaRPr lang="en-US" altLang="zh-TW" sz="2000" b="1" kern="1200" dirty="0">
            <a:solidFill>
              <a:schemeClr val="tx1"/>
            </a:solidFill>
          </a:endParaRPr>
        </a:p>
        <a:p>
          <a:pPr marL="0" lvl="0" indent="0" algn="ctr" defTabSz="8890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chemeClr val="tx1"/>
              </a:solidFill>
            </a:rPr>
            <a:t>閱讀理解</a:t>
          </a:r>
          <a:endParaRPr lang="en-US" altLang="zh-TW" sz="2000" b="1" kern="1200" dirty="0">
            <a:solidFill>
              <a:schemeClr val="tx1"/>
            </a:solidFill>
          </a:endParaRPr>
        </a:p>
        <a:p>
          <a:pPr marL="0" lvl="0" indent="0" algn="ctr" defTabSz="8890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rgbClr val="FF9900"/>
              </a:solidFill>
            </a:rPr>
            <a:t>猜測</a:t>
          </a:r>
          <a:r>
            <a:rPr lang="zh-TW" altLang="en-US" sz="2000" b="1" kern="1200" dirty="0">
              <a:solidFill>
                <a:schemeClr val="tx1"/>
              </a:solidFill>
            </a:rPr>
            <a:t>與</a:t>
          </a:r>
          <a:r>
            <a:rPr lang="zh-TW" altLang="en-US" sz="2000" b="1" kern="1200" dirty="0">
              <a:solidFill>
                <a:srgbClr val="FF9900"/>
              </a:solidFill>
            </a:rPr>
            <a:t>提問</a:t>
          </a:r>
        </a:p>
      </dsp:txBody>
      <dsp:txXfrm>
        <a:off x="2101941" y="1275"/>
        <a:ext cx="2228624" cy="1217414"/>
      </dsp:txXfrm>
    </dsp:sp>
    <dsp:sp modelId="{39C2671E-05B4-4EA1-A9F8-EDD7D414381C}">
      <dsp:nvSpPr>
        <dsp:cNvPr id="0" name=""/>
        <dsp:cNvSpPr/>
      </dsp:nvSpPr>
      <dsp:spPr>
        <a:xfrm>
          <a:off x="4637251" y="2525582"/>
          <a:ext cx="1805861" cy="1211223"/>
        </a:xfrm>
        <a:prstGeom prst="rect">
          <a:avLst/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chemeClr val="tx1"/>
              </a:solidFill>
            </a:rPr>
            <a:t>藝文  綜合</a:t>
          </a:r>
          <a:endParaRPr lang="en-US" altLang="zh-TW" sz="2000" b="1" kern="1200" dirty="0">
            <a:solidFill>
              <a:schemeClr val="tx1"/>
            </a:solidFill>
          </a:endParaRPr>
        </a:p>
        <a:p>
          <a:pPr marL="0" lvl="0" indent="0" algn="ctr" defTabSz="8890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chemeClr val="tx1"/>
              </a:solidFill>
            </a:rPr>
            <a:t>閱讀理解</a:t>
          </a:r>
          <a:endParaRPr lang="en-US" altLang="zh-TW" sz="2000" b="1" kern="1200" dirty="0">
            <a:solidFill>
              <a:schemeClr val="tx1"/>
            </a:solidFill>
          </a:endParaRPr>
        </a:p>
        <a:p>
          <a:pPr marL="0" lvl="0" indent="0" algn="ctr" defTabSz="8890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rgbClr val="FF9900"/>
              </a:solidFill>
            </a:rPr>
            <a:t>統整</a:t>
          </a:r>
          <a:r>
            <a:rPr lang="zh-TW" altLang="en-US" sz="2000" b="1" kern="1200" dirty="0">
              <a:solidFill>
                <a:schemeClr val="tx1"/>
              </a:solidFill>
            </a:rPr>
            <a:t>與</a:t>
          </a:r>
          <a:r>
            <a:rPr lang="zh-TW" altLang="en-US" sz="2000" b="1" kern="1200" dirty="0">
              <a:solidFill>
                <a:srgbClr val="FF9900"/>
              </a:solidFill>
            </a:rPr>
            <a:t>評估</a:t>
          </a:r>
        </a:p>
      </dsp:txBody>
      <dsp:txXfrm>
        <a:off x="4637251" y="2525582"/>
        <a:ext cx="1805861" cy="1211223"/>
      </dsp:txXfrm>
    </dsp:sp>
    <dsp:sp modelId="{1038B5F3-7A96-4544-AEA2-3DAE2EFE3C82}">
      <dsp:nvSpPr>
        <dsp:cNvPr id="0" name=""/>
        <dsp:cNvSpPr/>
      </dsp:nvSpPr>
      <dsp:spPr>
        <a:xfrm>
          <a:off x="84923" y="2446639"/>
          <a:ext cx="2046696" cy="1294410"/>
        </a:xfrm>
        <a:prstGeom prst="rect">
          <a:avLst/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TW" sz="1800" b="1" kern="1200" dirty="0">
            <a:solidFill>
              <a:srgbClr val="000000"/>
            </a:solidFill>
          </a:endParaRPr>
        </a:p>
        <a:p>
          <a:pPr lvl="0" algn="ctr" defTabSz="8001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rgbClr val="000000"/>
              </a:solidFill>
            </a:rPr>
            <a:t>健體  自然</a:t>
          </a:r>
          <a:endParaRPr lang="en-US" altLang="zh-TW" sz="1800" b="1" kern="1200" dirty="0">
            <a:solidFill>
              <a:srgbClr val="000000"/>
            </a:solidFill>
          </a:endParaRPr>
        </a:p>
        <a:p>
          <a:pPr marL="0" marR="0" lvl="0" indent="0" algn="ctr" defTabSz="914400" eaLnBrk="1" fontAlgn="auto" latinLnBrk="0" hangingPunct="1">
            <a:lnSpc>
              <a:spcPts val="26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000" b="1" kern="1200" dirty="0">
              <a:solidFill>
                <a:srgbClr val="FF9900"/>
              </a:solidFill>
            </a:rPr>
            <a:t>問題解決</a:t>
          </a:r>
          <a:r>
            <a:rPr lang="zh-TW" altLang="en-US" sz="2000" b="1" kern="1200" dirty="0">
              <a:solidFill>
                <a:srgbClr val="000000"/>
              </a:solidFill>
            </a:rPr>
            <a:t>模式</a:t>
          </a:r>
          <a:endParaRPr lang="en-US" altLang="zh-TW" sz="2000" b="1" kern="1200" dirty="0">
            <a:solidFill>
              <a:srgbClr val="000000"/>
            </a:solidFill>
          </a:endParaRPr>
        </a:p>
        <a:p>
          <a:pPr marL="0" marR="0" lvl="0" indent="0" algn="ctr" defTabSz="914400" eaLnBrk="1" fontAlgn="auto" latinLnBrk="0" hangingPunct="1">
            <a:lnSpc>
              <a:spcPts val="26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000" b="1" kern="1200" dirty="0" err="1">
              <a:solidFill>
                <a:srgbClr val="FF9900"/>
              </a:solidFill>
            </a:rPr>
            <a:t>KWLQ</a:t>
          </a:r>
          <a:r>
            <a:rPr lang="zh-TW" altLang="en-US" sz="2000" b="1" kern="1200" dirty="0">
              <a:solidFill>
                <a:srgbClr val="FF9900"/>
              </a:solidFill>
            </a:rPr>
            <a:t> 觀點法</a:t>
          </a:r>
          <a:endParaRPr lang="en-US" altLang="zh-TW" sz="2000" b="1" kern="1200" dirty="0">
            <a:solidFill>
              <a:srgbClr val="FF9900"/>
            </a:solidFill>
          </a:endParaRPr>
        </a:p>
        <a:p>
          <a:pPr lvl="0" algn="ctr" defTabSz="8001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endParaRPr lang="zh-TW" altLang="en-US" sz="2000" b="1" kern="1200" dirty="0">
            <a:solidFill>
              <a:srgbClr val="000000"/>
            </a:solidFill>
          </a:endParaRPr>
        </a:p>
      </dsp:txBody>
      <dsp:txXfrm>
        <a:off x="84923" y="2446639"/>
        <a:ext cx="2046696" cy="1294410"/>
      </dsp:txXfrm>
    </dsp:sp>
    <dsp:sp modelId="{3302BEB9-6771-4D60-98D3-B73C5D6D5472}">
      <dsp:nvSpPr>
        <dsp:cNvPr id="0" name=""/>
        <dsp:cNvSpPr/>
      </dsp:nvSpPr>
      <dsp:spPr>
        <a:xfrm>
          <a:off x="4409085" y="1105426"/>
          <a:ext cx="2016638" cy="1415586"/>
        </a:xfrm>
        <a:prstGeom prst="rect">
          <a:avLst/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rgbClr val="000000"/>
              </a:solidFill>
            </a:rPr>
            <a:t>科技  </a:t>
          </a:r>
          <a:endParaRPr lang="en-US" altLang="zh-TW" sz="2000" b="1" kern="1200" dirty="0">
            <a:solidFill>
              <a:srgbClr val="000000"/>
            </a:solidFill>
          </a:endParaRPr>
        </a:p>
        <a:p>
          <a:pPr marL="0" lvl="0" indent="0" algn="ctr" defTabSz="8890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chemeClr val="tx2"/>
              </a:solidFill>
            </a:rPr>
            <a:t>思辨能力</a:t>
          </a:r>
          <a:endParaRPr lang="en-US" altLang="zh-TW" sz="2000" b="1" kern="1200" dirty="0">
            <a:solidFill>
              <a:schemeClr val="tx2"/>
            </a:solidFill>
          </a:endParaRPr>
        </a:p>
        <a:p>
          <a:pPr marL="0" lvl="0" indent="0" algn="ctr" defTabSz="8890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chemeClr val="tx2"/>
              </a:solidFill>
            </a:rPr>
            <a:t>數位閱讀歷程</a:t>
          </a:r>
        </a:p>
      </dsp:txBody>
      <dsp:txXfrm>
        <a:off x="4409085" y="1105426"/>
        <a:ext cx="2016638" cy="1415586"/>
      </dsp:txXfrm>
    </dsp:sp>
    <dsp:sp modelId="{2F3C0C25-C058-48EA-B590-4D4E04DB7E05}">
      <dsp:nvSpPr>
        <dsp:cNvPr id="0" name=""/>
        <dsp:cNvSpPr/>
      </dsp:nvSpPr>
      <dsp:spPr>
        <a:xfrm>
          <a:off x="2326128" y="2382780"/>
          <a:ext cx="1988901" cy="1427372"/>
        </a:xfrm>
        <a:prstGeom prst="rect">
          <a:avLst/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TW" sz="2000" b="1" kern="1200" dirty="0">
            <a:solidFill>
              <a:schemeClr val="tx1"/>
            </a:solidFill>
          </a:endParaRPr>
        </a:p>
        <a:p>
          <a:pPr marL="0" lvl="0" indent="0" algn="ctr" defTabSz="8890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chemeClr val="tx1"/>
              </a:solidFill>
            </a:rPr>
            <a:t>國文  自然</a:t>
          </a:r>
          <a:endParaRPr lang="en-US" altLang="zh-TW" sz="2000" b="1" kern="1200" dirty="0">
            <a:solidFill>
              <a:schemeClr val="tx1"/>
            </a:solidFill>
          </a:endParaRPr>
        </a:p>
        <a:p>
          <a:pPr marL="0" lvl="0" indent="0" algn="ctr" defTabSz="8890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chemeClr val="tx1"/>
              </a:solidFill>
            </a:rPr>
            <a:t>閱讀理解</a:t>
          </a:r>
          <a:endParaRPr lang="en-US" altLang="zh-TW" sz="2000" b="1" kern="1200" dirty="0">
            <a:solidFill>
              <a:schemeClr val="tx1"/>
            </a:solidFill>
          </a:endParaRPr>
        </a:p>
        <a:p>
          <a:pPr marL="0" lvl="0" indent="0" algn="ctr" defTabSz="8890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rgbClr val="FF9900"/>
              </a:solidFill>
            </a:rPr>
            <a:t>推論</a:t>
          </a:r>
          <a:r>
            <a:rPr lang="zh-TW" altLang="en-US" sz="2000" b="1" kern="1200" dirty="0">
              <a:solidFill>
                <a:schemeClr val="tx1"/>
              </a:solidFill>
            </a:rPr>
            <a:t>與</a:t>
          </a:r>
          <a:r>
            <a:rPr lang="zh-TW" altLang="en-US" sz="2000" b="1" kern="1200" dirty="0">
              <a:solidFill>
                <a:srgbClr val="FF9900"/>
              </a:solidFill>
            </a:rPr>
            <a:t>聯結 </a:t>
          </a:r>
          <a:endParaRPr lang="en-US" altLang="zh-TW" sz="2000" b="1" kern="1200" dirty="0">
            <a:solidFill>
              <a:srgbClr val="FF9900"/>
            </a:solidFill>
          </a:endParaRPr>
        </a:p>
      </dsp:txBody>
      <dsp:txXfrm>
        <a:off x="2326128" y="2382780"/>
        <a:ext cx="1988901" cy="142737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3BBEDD-4830-4057-A588-430D30D3B34C}">
      <dsp:nvSpPr>
        <dsp:cNvPr id="0" name=""/>
        <dsp:cNvSpPr/>
      </dsp:nvSpPr>
      <dsp:spPr>
        <a:xfrm>
          <a:off x="0" y="136593"/>
          <a:ext cx="1727527" cy="743174"/>
        </a:xfrm>
        <a:prstGeom prst="roundRect">
          <a:avLst>
            <a:gd name="adj" fmla="val 10000"/>
          </a:avLst>
        </a:prstGeom>
        <a:solidFill>
          <a:srgbClr val="FF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rgbClr val="FFFFFF"/>
              </a:solidFill>
            </a:rPr>
            <a:t>亮麗的</a:t>
          </a:r>
          <a:endParaRPr lang="en-US" altLang="zh-TW" sz="2400" b="1" kern="1200" dirty="0">
            <a:solidFill>
              <a:srgbClr val="FFFFFF"/>
            </a:solidFill>
          </a:endParaRPr>
        </a:p>
        <a:p>
          <a:pPr marL="0" lvl="0" indent="0" algn="ctr" defTabSz="10668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rgbClr val="FFFFFF"/>
              </a:solidFill>
            </a:rPr>
            <a:t>閱讀成果</a:t>
          </a:r>
        </a:p>
      </dsp:txBody>
      <dsp:txXfrm>
        <a:off x="21767" y="158360"/>
        <a:ext cx="1683993" cy="699640"/>
      </dsp:txXfrm>
    </dsp:sp>
    <dsp:sp modelId="{1C36F5C0-48CF-42B7-A759-C9076FD25008}">
      <dsp:nvSpPr>
        <dsp:cNvPr id="0" name=""/>
        <dsp:cNvSpPr/>
      </dsp:nvSpPr>
      <dsp:spPr>
        <a:xfrm rot="5400000">
          <a:off x="797117" y="852553"/>
          <a:ext cx="165072" cy="2867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800" kern="1200"/>
        </a:p>
      </dsp:txBody>
      <dsp:txXfrm rot="-5400000">
        <a:off x="793640" y="913373"/>
        <a:ext cx="172027" cy="115550"/>
      </dsp:txXfrm>
    </dsp:sp>
    <dsp:sp modelId="{24F61204-1C2A-4749-9659-C3A458609365}">
      <dsp:nvSpPr>
        <dsp:cNvPr id="0" name=""/>
        <dsp:cNvSpPr/>
      </dsp:nvSpPr>
      <dsp:spPr>
        <a:xfrm>
          <a:off x="0" y="1066373"/>
          <a:ext cx="1727527" cy="509662"/>
        </a:xfrm>
        <a:prstGeom prst="roundRect">
          <a:avLst>
            <a:gd name="adj" fmla="val 10000"/>
          </a:avLst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700" b="1" kern="1200" dirty="0">
              <a:solidFill>
                <a:schemeClr val="bg1">
                  <a:lumMod val="75000"/>
                </a:schemeClr>
              </a:solidFill>
            </a:rPr>
            <a:t>閱讀質量提升</a:t>
          </a:r>
        </a:p>
      </dsp:txBody>
      <dsp:txXfrm>
        <a:off x="14927" y="1081300"/>
        <a:ext cx="1697673" cy="479808"/>
      </dsp:txXfrm>
    </dsp:sp>
    <dsp:sp modelId="{52C34914-189F-475C-8FF5-9A6462356F8F}">
      <dsp:nvSpPr>
        <dsp:cNvPr id="0" name=""/>
        <dsp:cNvSpPr/>
      </dsp:nvSpPr>
      <dsp:spPr>
        <a:xfrm rot="5400000">
          <a:off x="678790" y="1679310"/>
          <a:ext cx="369946" cy="2867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400" kern="1200"/>
        </a:p>
      </dsp:txBody>
      <dsp:txXfrm rot="-5400000">
        <a:off x="777749" y="1637694"/>
        <a:ext cx="172027" cy="283932"/>
      </dsp:txXfrm>
    </dsp:sp>
    <dsp:sp modelId="{1B005AC3-9BE2-4453-8593-2D0D4C860C8C}">
      <dsp:nvSpPr>
        <dsp:cNvPr id="0" name=""/>
        <dsp:cNvSpPr/>
      </dsp:nvSpPr>
      <dsp:spPr>
        <a:xfrm>
          <a:off x="0" y="2069297"/>
          <a:ext cx="1727527" cy="681734"/>
        </a:xfrm>
        <a:prstGeom prst="roundRect">
          <a:avLst>
            <a:gd name="adj" fmla="val 10000"/>
          </a:avLst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192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chemeClr val="bg1">
                  <a:lumMod val="75000"/>
                </a:schemeClr>
              </a:solidFill>
            </a:rPr>
            <a:t>學生圖書</a:t>
          </a:r>
          <a:endParaRPr lang="en-US" altLang="zh-TW" sz="1800" b="1" kern="1200" dirty="0">
            <a:solidFill>
              <a:schemeClr val="bg1">
                <a:lumMod val="75000"/>
              </a:schemeClr>
            </a:solidFill>
          </a:endParaRPr>
        </a:p>
        <a:p>
          <a:pPr marL="0" lvl="0" indent="0" algn="ctr" defTabSz="800100">
            <a:lnSpc>
              <a:spcPts val="192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chemeClr val="bg1">
                  <a:lumMod val="75000"/>
                </a:schemeClr>
              </a:solidFill>
            </a:rPr>
            <a:t>借閱率增加</a:t>
          </a:r>
        </a:p>
      </dsp:txBody>
      <dsp:txXfrm>
        <a:off x="19967" y="2089264"/>
        <a:ext cx="1687593" cy="641800"/>
      </dsp:txXfrm>
    </dsp:sp>
    <dsp:sp modelId="{F7CD86EA-F300-431C-8C8B-6069A20CA3E2}">
      <dsp:nvSpPr>
        <dsp:cNvPr id="0" name=""/>
        <dsp:cNvSpPr/>
      </dsp:nvSpPr>
      <dsp:spPr>
        <a:xfrm rot="5400000">
          <a:off x="809808" y="2679615"/>
          <a:ext cx="107909" cy="2867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 rot="-5400000">
        <a:off x="777750" y="2769017"/>
        <a:ext cx="172027" cy="75536"/>
      </dsp:txXfrm>
    </dsp:sp>
    <dsp:sp modelId="{E8013B2D-01B4-4543-9538-CDFC9F01E6C9}">
      <dsp:nvSpPr>
        <dsp:cNvPr id="0" name=""/>
        <dsp:cNvSpPr/>
      </dsp:nvSpPr>
      <dsp:spPr>
        <a:xfrm>
          <a:off x="0" y="2894912"/>
          <a:ext cx="1727527" cy="1082898"/>
        </a:xfrm>
        <a:prstGeom prst="roundRect">
          <a:avLst>
            <a:gd name="adj" fmla="val 10000"/>
          </a:avLst>
        </a:prstGeom>
        <a:solidFill>
          <a:srgbClr val="FF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28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rgbClr val="FFFFFF"/>
              </a:solidFill>
            </a:rPr>
            <a:t>享受多元</a:t>
          </a:r>
          <a:endParaRPr lang="en-US" altLang="zh-TW" sz="2400" b="1" kern="1200" dirty="0">
            <a:solidFill>
              <a:srgbClr val="FFFFFF"/>
            </a:solidFill>
          </a:endParaRPr>
        </a:p>
        <a:p>
          <a:pPr marL="0" lvl="0" indent="0" algn="ctr" defTabSz="1066800">
            <a:lnSpc>
              <a:spcPts val="28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rgbClr val="FFFFFF"/>
              </a:solidFill>
            </a:rPr>
            <a:t>學習成果</a:t>
          </a:r>
        </a:p>
      </dsp:txBody>
      <dsp:txXfrm>
        <a:off x="31717" y="2926629"/>
        <a:ext cx="1664093" cy="1019464"/>
      </dsp:txXfrm>
    </dsp:sp>
    <dsp:sp modelId="{CE53B9D2-22D6-4662-BFE9-78527E8BFF83}">
      <dsp:nvSpPr>
        <dsp:cNvPr id="0" name=""/>
        <dsp:cNvSpPr/>
      </dsp:nvSpPr>
      <dsp:spPr>
        <a:xfrm rot="5400000">
          <a:off x="744299" y="3993738"/>
          <a:ext cx="238927" cy="28671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200" kern="1200"/>
        </a:p>
      </dsp:txBody>
      <dsp:txXfrm rot="-5400000">
        <a:off x="777749" y="4017631"/>
        <a:ext cx="172027" cy="167249"/>
      </dsp:txXfrm>
    </dsp:sp>
    <dsp:sp modelId="{84E9FBBE-9164-4D2A-8B07-A08993254195}">
      <dsp:nvSpPr>
        <dsp:cNvPr id="0" name=""/>
        <dsp:cNvSpPr/>
      </dsp:nvSpPr>
      <dsp:spPr>
        <a:xfrm>
          <a:off x="0" y="4296380"/>
          <a:ext cx="1727527" cy="637141"/>
        </a:xfrm>
        <a:prstGeom prst="roundRect">
          <a:avLst>
            <a:gd name="adj" fmla="val 10000"/>
          </a:avLst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216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kern="1200" dirty="0"/>
            <a:t>「</a:t>
          </a:r>
          <a:r>
            <a:rPr lang="zh-TW" altLang="en-US" sz="1800" kern="1200" dirty="0">
              <a:solidFill>
                <a:schemeClr val="bg1">
                  <a:lumMod val="75000"/>
                </a:schemeClr>
              </a:solidFill>
            </a:rPr>
            <a:t>開卷有益」</a:t>
          </a:r>
          <a:endParaRPr lang="en-US" altLang="zh-TW" sz="1800" kern="1200" dirty="0">
            <a:solidFill>
              <a:schemeClr val="bg1">
                <a:lumMod val="75000"/>
              </a:schemeClr>
            </a:solidFill>
          </a:endParaRPr>
        </a:p>
        <a:p>
          <a:pPr marL="0" lvl="0" indent="0" algn="ctr" defTabSz="800100">
            <a:lnSpc>
              <a:spcPts val="216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kern="1200" dirty="0">
              <a:solidFill>
                <a:schemeClr val="bg1">
                  <a:lumMod val="75000"/>
                </a:schemeClr>
              </a:solidFill>
            </a:rPr>
            <a:t>勵志書展</a:t>
          </a:r>
        </a:p>
      </dsp:txBody>
      <dsp:txXfrm>
        <a:off x="18661" y="4315041"/>
        <a:ext cx="1690205" cy="5998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254167-70C0-4B18-BD4A-0E9DB875AF1B}">
      <dsp:nvSpPr>
        <dsp:cNvPr id="0" name=""/>
        <dsp:cNvSpPr/>
      </dsp:nvSpPr>
      <dsp:spPr>
        <a:xfrm>
          <a:off x="4691531" y="2928681"/>
          <a:ext cx="2127600" cy="1378202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500" b="1" kern="1200" dirty="0">
              <a:solidFill>
                <a:schemeClr val="bg1">
                  <a:lumMod val="10000"/>
                </a:schemeClr>
              </a:solidFill>
            </a:rPr>
            <a:t>多方資源整合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500" b="1" kern="1200" dirty="0">
              <a:solidFill>
                <a:schemeClr val="bg1">
                  <a:lumMod val="10000"/>
                </a:schemeClr>
              </a:solidFill>
            </a:rPr>
            <a:t>社群學習精進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500" b="1" kern="1200" dirty="0">
              <a:solidFill>
                <a:schemeClr val="bg1">
                  <a:lumMod val="10000"/>
                </a:schemeClr>
              </a:solidFill>
            </a:rPr>
            <a:t>營造書香校園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15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5360086" y="3303506"/>
        <a:ext cx="1428770" cy="973102"/>
      </dsp:txXfrm>
    </dsp:sp>
    <dsp:sp modelId="{8AE90945-84AA-4FD1-A11E-F363FB70C057}">
      <dsp:nvSpPr>
        <dsp:cNvPr id="0" name=""/>
        <dsp:cNvSpPr/>
      </dsp:nvSpPr>
      <dsp:spPr>
        <a:xfrm>
          <a:off x="400929" y="2928681"/>
          <a:ext cx="2127600" cy="1378202"/>
        </a:xfrm>
        <a:prstGeom prst="roundRect">
          <a:avLst>
            <a:gd name="adj" fmla="val 10000"/>
          </a:avLst>
        </a:prstGeom>
        <a:solidFill>
          <a:srgbClr val="FFCCFF">
            <a:alpha val="89804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500" b="1" kern="1200" dirty="0">
              <a:solidFill>
                <a:schemeClr val="bg1">
                  <a:lumMod val="10000"/>
                </a:schemeClr>
              </a:solidFill>
            </a:rPr>
            <a:t>延伸學習觸角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500" b="1" kern="1200" dirty="0">
              <a:solidFill>
                <a:schemeClr val="bg1">
                  <a:lumMod val="10000"/>
                </a:schemeClr>
              </a:solidFill>
            </a:rPr>
            <a:t>結合數位閱讀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500" b="1" kern="1200" dirty="0">
              <a:solidFill>
                <a:schemeClr val="bg1">
                  <a:lumMod val="10000"/>
                </a:schemeClr>
              </a:solidFill>
            </a:rPr>
            <a:t>深耕多元閱讀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1500" b="1" kern="1200" dirty="0">
            <a:solidFill>
              <a:schemeClr val="bg1">
                <a:lumMod val="10000"/>
              </a:schemeClr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1500" b="1" kern="1200" dirty="0">
            <a:solidFill>
              <a:schemeClr val="bg1">
                <a:lumMod val="10000"/>
              </a:schemeClr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zh-TW" altLang="en-US" sz="1500" b="1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431204" y="3303506"/>
        <a:ext cx="1428770" cy="973102"/>
      </dsp:txXfrm>
    </dsp:sp>
    <dsp:sp modelId="{E5DA78A6-FBCC-4900-A9C1-A24897732FB4}">
      <dsp:nvSpPr>
        <dsp:cNvPr id="0" name=""/>
        <dsp:cNvSpPr/>
      </dsp:nvSpPr>
      <dsp:spPr>
        <a:xfrm>
          <a:off x="4570992" y="0"/>
          <a:ext cx="2129494" cy="1378202"/>
        </a:xfrm>
        <a:prstGeom prst="roundRect">
          <a:avLst>
            <a:gd name="adj" fmla="val 10000"/>
          </a:avLst>
        </a:prstGeom>
        <a:solidFill>
          <a:srgbClr val="FFFFCC">
            <a:alpha val="89804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500" b="1" kern="1200" dirty="0">
              <a:solidFill>
                <a:schemeClr val="bg1">
                  <a:lumMod val="10000"/>
                </a:schemeClr>
              </a:solidFill>
            </a:rPr>
            <a:t>引發學習樂趣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500" b="1" kern="1200" dirty="0">
              <a:solidFill>
                <a:schemeClr val="bg1">
                  <a:lumMod val="10000"/>
                </a:schemeClr>
              </a:solidFill>
            </a:rPr>
            <a:t>培養發表能力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500" b="1" kern="1200" dirty="0">
              <a:solidFill>
                <a:schemeClr val="bg1">
                  <a:lumMod val="10000"/>
                </a:schemeClr>
              </a:solidFill>
            </a:rPr>
            <a:t>深植閱讀素養</a:t>
          </a:r>
        </a:p>
      </dsp:txBody>
      <dsp:txXfrm>
        <a:off x="5240115" y="30275"/>
        <a:ext cx="1430095" cy="973102"/>
      </dsp:txXfrm>
    </dsp:sp>
    <dsp:sp modelId="{5C20B623-3E9A-488E-BC2A-BDC04A6DB3DB}">
      <dsp:nvSpPr>
        <dsp:cNvPr id="0" name=""/>
        <dsp:cNvSpPr/>
      </dsp:nvSpPr>
      <dsp:spPr>
        <a:xfrm>
          <a:off x="469757" y="0"/>
          <a:ext cx="2127600" cy="1378202"/>
        </a:xfrm>
        <a:prstGeom prst="roundRect">
          <a:avLst>
            <a:gd name="adj" fmla="val 10000"/>
          </a:avLst>
        </a:prstGeom>
        <a:solidFill>
          <a:srgbClr val="99FF99">
            <a:alpha val="89804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500" b="1" kern="1200" dirty="0">
              <a:solidFill>
                <a:schemeClr val="bg1">
                  <a:lumMod val="10000"/>
                </a:schemeClr>
              </a:solidFill>
            </a:rPr>
            <a:t>提升閱讀風氣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500" b="1" kern="1200" dirty="0">
              <a:solidFill>
                <a:schemeClr val="bg1">
                  <a:lumMod val="10000"/>
                </a:schemeClr>
              </a:solidFill>
            </a:rPr>
            <a:t>培養學習能力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500" kern="1200" dirty="0">
              <a:solidFill>
                <a:schemeClr val="bg1">
                  <a:lumMod val="10000"/>
                </a:schemeClr>
              </a:solidFill>
            </a:rPr>
            <a:t>教學活化創新</a:t>
          </a:r>
          <a:endParaRPr lang="zh-TW" altLang="en-US" sz="1500" b="0" kern="1200" dirty="0">
            <a:solidFill>
              <a:schemeClr val="bg1">
                <a:lumMod val="10000"/>
              </a:schemeClr>
            </a:solidFill>
          </a:endParaRPr>
        </a:p>
      </dsp:txBody>
      <dsp:txXfrm>
        <a:off x="500032" y="30275"/>
        <a:ext cx="1428770" cy="973102"/>
      </dsp:txXfrm>
    </dsp:sp>
    <dsp:sp modelId="{992FF41B-1C5D-47DC-AD16-4721980B62AB}">
      <dsp:nvSpPr>
        <dsp:cNvPr id="0" name=""/>
        <dsp:cNvSpPr/>
      </dsp:nvSpPr>
      <dsp:spPr>
        <a:xfrm>
          <a:off x="1598365" y="245492"/>
          <a:ext cx="1864880" cy="1864880"/>
        </a:xfrm>
        <a:prstGeom prst="pieWedge">
          <a:avLst/>
        </a:prstGeom>
        <a:solidFill>
          <a:srgbClr val="99FF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200" b="1" kern="1200" dirty="0">
              <a:solidFill>
                <a:schemeClr val="bg1">
                  <a:lumMod val="10000"/>
                </a:schemeClr>
              </a:solidFill>
            </a:rPr>
            <a:t>發揮</a:t>
          </a:r>
        </a:p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200" b="1" kern="1200" dirty="0">
              <a:solidFill>
                <a:schemeClr val="bg1">
                  <a:lumMod val="10000"/>
                </a:schemeClr>
              </a:solidFill>
            </a:rPr>
            <a:t>思辨力</a:t>
          </a:r>
        </a:p>
      </dsp:txBody>
      <dsp:txXfrm>
        <a:off x="2144576" y="791703"/>
        <a:ext cx="1318669" cy="1318669"/>
      </dsp:txXfrm>
    </dsp:sp>
    <dsp:sp modelId="{D2D03150-2FF4-4D14-97B9-042BB8424642}">
      <dsp:nvSpPr>
        <dsp:cNvPr id="0" name=""/>
        <dsp:cNvSpPr/>
      </dsp:nvSpPr>
      <dsp:spPr>
        <a:xfrm rot="5400000">
          <a:off x="3549384" y="245492"/>
          <a:ext cx="1864880" cy="1864880"/>
        </a:xfrm>
        <a:prstGeom prst="pieWedge">
          <a:avLst/>
        </a:prstGeom>
        <a:solidFill>
          <a:srgbClr val="FFFF9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200" b="1" kern="1200" dirty="0">
              <a:solidFill>
                <a:schemeClr val="bg1">
                  <a:lumMod val="10000"/>
                </a:schemeClr>
              </a:solidFill>
            </a:rPr>
            <a:t>訓練</a:t>
          </a:r>
          <a:endParaRPr lang="en-US" altLang="zh-TW" sz="2200" b="1" kern="1200" dirty="0">
            <a:solidFill>
              <a:schemeClr val="bg1">
                <a:lumMod val="10000"/>
              </a:schemeClr>
            </a:solidFill>
          </a:endParaRPr>
        </a:p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200" b="1" kern="1200" dirty="0">
              <a:solidFill>
                <a:schemeClr val="bg1">
                  <a:lumMod val="10000"/>
                </a:schemeClr>
              </a:solidFill>
            </a:rPr>
            <a:t>溝通力</a:t>
          </a:r>
        </a:p>
      </dsp:txBody>
      <dsp:txXfrm rot="-5400000">
        <a:off x="3549384" y="791703"/>
        <a:ext cx="1318669" cy="1318669"/>
      </dsp:txXfrm>
    </dsp:sp>
    <dsp:sp modelId="{F9352675-E6B0-4177-B293-1DAEA9778458}">
      <dsp:nvSpPr>
        <dsp:cNvPr id="0" name=""/>
        <dsp:cNvSpPr/>
      </dsp:nvSpPr>
      <dsp:spPr>
        <a:xfrm rot="10800000">
          <a:off x="3549384" y="2196510"/>
          <a:ext cx="1864880" cy="1864880"/>
        </a:xfrm>
        <a:prstGeom prst="pieWedge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200" b="1" kern="1200" dirty="0">
              <a:solidFill>
                <a:schemeClr val="bg1">
                  <a:lumMod val="10000"/>
                </a:schemeClr>
              </a:solidFill>
            </a:rPr>
            <a:t>展現</a:t>
          </a:r>
          <a:endParaRPr lang="en-US" altLang="zh-TW" sz="2200" b="1" kern="1200" dirty="0">
            <a:solidFill>
              <a:schemeClr val="bg1">
                <a:lumMod val="10000"/>
              </a:schemeClr>
            </a:solidFill>
          </a:endParaRPr>
        </a:p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200" b="1" kern="1200" dirty="0">
              <a:solidFill>
                <a:schemeClr val="bg1">
                  <a:lumMod val="10000"/>
                </a:schemeClr>
              </a:solidFill>
            </a:rPr>
            <a:t>關懷力</a:t>
          </a:r>
        </a:p>
      </dsp:txBody>
      <dsp:txXfrm rot="10800000">
        <a:off x="3549384" y="2196510"/>
        <a:ext cx="1318669" cy="1318669"/>
      </dsp:txXfrm>
    </dsp:sp>
    <dsp:sp modelId="{7D1880D5-233C-461D-AF0B-9E1EA034C199}">
      <dsp:nvSpPr>
        <dsp:cNvPr id="0" name=""/>
        <dsp:cNvSpPr/>
      </dsp:nvSpPr>
      <dsp:spPr>
        <a:xfrm rot="16200000">
          <a:off x="1598365" y="2196510"/>
          <a:ext cx="1864880" cy="1864880"/>
        </a:xfrm>
        <a:prstGeom prst="pieWedge">
          <a:avLst/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200" b="1" kern="1200" dirty="0">
              <a:solidFill>
                <a:schemeClr val="bg1">
                  <a:lumMod val="10000"/>
                </a:schemeClr>
              </a:solidFill>
            </a:rPr>
            <a:t>深化</a:t>
          </a:r>
          <a:endParaRPr lang="en-US" altLang="zh-TW" sz="2200" b="1" kern="1200" dirty="0">
            <a:solidFill>
              <a:schemeClr val="bg1">
                <a:lumMod val="10000"/>
              </a:schemeClr>
            </a:solidFill>
          </a:endParaRPr>
        </a:p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200" b="1" kern="1200" dirty="0">
              <a:solidFill>
                <a:schemeClr val="bg1">
                  <a:lumMod val="10000"/>
                </a:schemeClr>
              </a:solidFill>
            </a:rPr>
            <a:t>探索力</a:t>
          </a:r>
        </a:p>
      </dsp:txBody>
      <dsp:txXfrm rot="5400000">
        <a:off x="2144576" y="2196510"/>
        <a:ext cx="1318669" cy="1318669"/>
      </dsp:txXfrm>
    </dsp:sp>
    <dsp:sp modelId="{6A133D92-ACB6-4C73-8DFA-60E70F08B4D1}">
      <dsp:nvSpPr>
        <dsp:cNvPr id="0" name=""/>
        <dsp:cNvSpPr/>
      </dsp:nvSpPr>
      <dsp:spPr>
        <a:xfrm>
          <a:off x="3184375" y="1765822"/>
          <a:ext cx="643879" cy="559894"/>
        </a:xfrm>
        <a:prstGeom prst="circularArrow">
          <a:avLst/>
        </a:prstGeom>
        <a:solidFill>
          <a:srgbClr val="FF0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8D69B-0D65-4E06-9D6D-52D5D8BBDB9B}">
      <dsp:nvSpPr>
        <dsp:cNvPr id="0" name=""/>
        <dsp:cNvSpPr/>
      </dsp:nvSpPr>
      <dsp:spPr>
        <a:xfrm rot="10800000">
          <a:off x="3184375" y="1981166"/>
          <a:ext cx="643879" cy="559894"/>
        </a:xfrm>
        <a:prstGeom prst="circularArrow">
          <a:avLst/>
        </a:prstGeom>
        <a:solidFill>
          <a:srgbClr val="FF008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3BBEDD-4830-4057-A588-430D30D3B34C}">
      <dsp:nvSpPr>
        <dsp:cNvPr id="0" name=""/>
        <dsp:cNvSpPr/>
      </dsp:nvSpPr>
      <dsp:spPr>
        <a:xfrm>
          <a:off x="0" y="31422"/>
          <a:ext cx="1727527" cy="851534"/>
        </a:xfrm>
        <a:prstGeom prst="roundRect">
          <a:avLst>
            <a:gd name="adj" fmla="val 10000"/>
          </a:avLst>
        </a:prstGeom>
        <a:solidFill>
          <a:srgbClr val="FF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rgbClr val="FFFFFF"/>
              </a:solidFill>
            </a:rPr>
            <a:t>亮麗的</a:t>
          </a:r>
          <a:endParaRPr lang="en-US" altLang="zh-TW" sz="2400" b="1" kern="1200" dirty="0">
            <a:solidFill>
              <a:srgbClr val="FFFFFF"/>
            </a:solidFill>
          </a:endParaRPr>
        </a:p>
        <a:p>
          <a:pPr marL="0" lvl="0" indent="0" algn="ctr" defTabSz="10668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rgbClr val="FFFFFF"/>
              </a:solidFill>
            </a:rPr>
            <a:t>閱讀成果</a:t>
          </a:r>
        </a:p>
      </dsp:txBody>
      <dsp:txXfrm>
        <a:off x="24941" y="56363"/>
        <a:ext cx="1677645" cy="801652"/>
      </dsp:txXfrm>
    </dsp:sp>
    <dsp:sp modelId="{1C36F5C0-48CF-42B7-A759-C9076FD25008}">
      <dsp:nvSpPr>
        <dsp:cNvPr id="0" name=""/>
        <dsp:cNvSpPr/>
      </dsp:nvSpPr>
      <dsp:spPr>
        <a:xfrm rot="5400000">
          <a:off x="759478" y="907718"/>
          <a:ext cx="258298" cy="2884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300" kern="1200"/>
        </a:p>
      </dsp:txBody>
      <dsp:txXfrm rot="-5400000">
        <a:off x="802101" y="922780"/>
        <a:ext cx="173053" cy="180809"/>
      </dsp:txXfrm>
    </dsp:sp>
    <dsp:sp modelId="{24F61204-1C2A-4749-9659-C3A458609365}">
      <dsp:nvSpPr>
        <dsp:cNvPr id="0" name=""/>
        <dsp:cNvSpPr/>
      </dsp:nvSpPr>
      <dsp:spPr>
        <a:xfrm>
          <a:off x="0" y="1174951"/>
          <a:ext cx="1727527" cy="512697"/>
        </a:xfrm>
        <a:prstGeom prst="roundRect">
          <a:avLst>
            <a:gd name="adj" fmla="val 10000"/>
          </a:avLst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700" b="1" kern="1200" dirty="0">
              <a:solidFill>
                <a:schemeClr val="bg1">
                  <a:lumMod val="75000"/>
                </a:schemeClr>
              </a:solidFill>
            </a:rPr>
            <a:t>閱讀質量提升</a:t>
          </a:r>
        </a:p>
      </dsp:txBody>
      <dsp:txXfrm>
        <a:off x="15016" y="1189967"/>
        <a:ext cx="1697495" cy="482665"/>
      </dsp:txXfrm>
    </dsp:sp>
    <dsp:sp modelId="{52C34914-189F-475C-8FF5-9A6462356F8F}">
      <dsp:nvSpPr>
        <dsp:cNvPr id="0" name=""/>
        <dsp:cNvSpPr/>
      </dsp:nvSpPr>
      <dsp:spPr>
        <a:xfrm rot="5400000">
          <a:off x="705081" y="1755013"/>
          <a:ext cx="317364" cy="2884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400" kern="1200"/>
        </a:p>
      </dsp:txBody>
      <dsp:txXfrm rot="-5400000">
        <a:off x="777236" y="1740542"/>
        <a:ext cx="173053" cy="230838"/>
      </dsp:txXfrm>
    </dsp:sp>
    <dsp:sp modelId="{1B005AC3-9BE2-4453-8593-2D0D4C860C8C}">
      <dsp:nvSpPr>
        <dsp:cNvPr id="0" name=""/>
        <dsp:cNvSpPr/>
      </dsp:nvSpPr>
      <dsp:spPr>
        <a:xfrm>
          <a:off x="0" y="2110800"/>
          <a:ext cx="1727527" cy="685794"/>
        </a:xfrm>
        <a:prstGeom prst="roundRect">
          <a:avLst>
            <a:gd name="adj" fmla="val 10000"/>
          </a:avLst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192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chemeClr val="bg1">
                  <a:lumMod val="75000"/>
                </a:schemeClr>
              </a:solidFill>
            </a:rPr>
            <a:t>學生圖書</a:t>
          </a:r>
          <a:endParaRPr lang="en-US" altLang="zh-TW" sz="1800" b="1" kern="1200" dirty="0">
            <a:solidFill>
              <a:schemeClr val="bg1">
                <a:lumMod val="75000"/>
              </a:schemeClr>
            </a:solidFill>
          </a:endParaRPr>
        </a:p>
        <a:p>
          <a:pPr marL="0" lvl="0" indent="0" algn="ctr" defTabSz="800100">
            <a:lnSpc>
              <a:spcPts val="192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chemeClr val="bg1">
                  <a:lumMod val="75000"/>
                </a:schemeClr>
              </a:solidFill>
            </a:rPr>
            <a:t>借閱率增加</a:t>
          </a:r>
        </a:p>
      </dsp:txBody>
      <dsp:txXfrm>
        <a:off x="20086" y="2130886"/>
        <a:ext cx="1687355" cy="645622"/>
      </dsp:txXfrm>
    </dsp:sp>
    <dsp:sp modelId="{F7CD86EA-F300-431C-8C8B-6069A20CA3E2}">
      <dsp:nvSpPr>
        <dsp:cNvPr id="0" name=""/>
        <dsp:cNvSpPr/>
      </dsp:nvSpPr>
      <dsp:spPr>
        <a:xfrm rot="5400000">
          <a:off x="782094" y="2761276"/>
          <a:ext cx="163337" cy="2884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800" kern="1200"/>
        </a:p>
      </dsp:txBody>
      <dsp:txXfrm rot="-5400000">
        <a:off x="777237" y="2823818"/>
        <a:ext cx="173053" cy="114336"/>
      </dsp:txXfrm>
    </dsp:sp>
    <dsp:sp modelId="{E8013B2D-01B4-4543-9538-CDFC9F01E6C9}">
      <dsp:nvSpPr>
        <dsp:cNvPr id="0" name=""/>
        <dsp:cNvSpPr/>
      </dsp:nvSpPr>
      <dsp:spPr>
        <a:xfrm>
          <a:off x="0" y="3014379"/>
          <a:ext cx="1727527" cy="1026676"/>
        </a:xfrm>
        <a:prstGeom prst="roundRect">
          <a:avLst>
            <a:gd name="adj" fmla="val 10000"/>
          </a:avLst>
        </a:prstGeom>
        <a:solidFill>
          <a:srgbClr val="FF0066"/>
        </a:solidFill>
        <a:ln w="12700" cap="flat" cmpd="sng" algn="ctr">
          <a:solidFill>
            <a:srgbClr val="FF33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 eaLnBrk="0" fontAlgn="base" hangingPunct="0">
            <a:lnSpc>
              <a:spcPts val="288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rgbClr val="FFFFFF"/>
              </a:solidFill>
              <a:latin typeface="+mn-lt"/>
              <a:ea typeface="+mn-ea"/>
              <a:cs typeface="+mn-cs"/>
            </a:rPr>
            <a:t>享受多元</a:t>
          </a:r>
          <a:endParaRPr lang="en-US" altLang="zh-TW" sz="2400" b="1" kern="1200" dirty="0">
            <a:solidFill>
              <a:srgbClr val="FFFFFF"/>
            </a:solidFill>
            <a:latin typeface="+mn-lt"/>
            <a:ea typeface="+mn-ea"/>
            <a:cs typeface="+mn-cs"/>
          </a:endParaRPr>
        </a:p>
        <a:p>
          <a:pPr marL="0" lvl="0" indent="0" algn="ctr" defTabSz="1066800" rtl="0" eaLnBrk="0" fontAlgn="base" hangingPunct="0">
            <a:lnSpc>
              <a:spcPts val="288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rgbClr val="FFFFFF"/>
              </a:solidFill>
              <a:latin typeface="+mn-lt"/>
              <a:ea typeface="+mn-ea"/>
              <a:cs typeface="+mn-cs"/>
            </a:rPr>
            <a:t>學習成果</a:t>
          </a:r>
        </a:p>
      </dsp:txBody>
      <dsp:txXfrm>
        <a:off x="30070" y="3044449"/>
        <a:ext cx="1667387" cy="966536"/>
      </dsp:txXfrm>
    </dsp:sp>
    <dsp:sp modelId="{CE53B9D2-22D6-4662-BFE9-78527E8BFF83}">
      <dsp:nvSpPr>
        <dsp:cNvPr id="0" name=""/>
        <dsp:cNvSpPr/>
      </dsp:nvSpPr>
      <dsp:spPr>
        <a:xfrm rot="5400000">
          <a:off x="743588" y="4057079"/>
          <a:ext cx="240350" cy="28842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200" kern="1200"/>
        </a:p>
      </dsp:txBody>
      <dsp:txXfrm rot="-5400000">
        <a:off x="777237" y="4081115"/>
        <a:ext cx="173053" cy="168245"/>
      </dsp:txXfrm>
    </dsp:sp>
    <dsp:sp modelId="{84E9FBBE-9164-4D2A-8B07-A08993254195}">
      <dsp:nvSpPr>
        <dsp:cNvPr id="0" name=""/>
        <dsp:cNvSpPr/>
      </dsp:nvSpPr>
      <dsp:spPr>
        <a:xfrm>
          <a:off x="0" y="4361523"/>
          <a:ext cx="1727527" cy="640935"/>
        </a:xfrm>
        <a:prstGeom prst="roundRect">
          <a:avLst>
            <a:gd name="adj" fmla="val 10000"/>
          </a:avLst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216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kern="1200" dirty="0"/>
            <a:t>「</a:t>
          </a:r>
          <a:r>
            <a:rPr lang="zh-TW" altLang="en-US" sz="1800" kern="1200" dirty="0">
              <a:solidFill>
                <a:schemeClr val="bg1">
                  <a:lumMod val="75000"/>
                </a:schemeClr>
              </a:solidFill>
            </a:rPr>
            <a:t>開卷有益」</a:t>
          </a:r>
          <a:endParaRPr lang="en-US" altLang="zh-TW" sz="1800" kern="1200" dirty="0">
            <a:solidFill>
              <a:schemeClr val="bg1">
                <a:lumMod val="75000"/>
              </a:schemeClr>
            </a:solidFill>
          </a:endParaRPr>
        </a:p>
        <a:p>
          <a:pPr marL="0" lvl="0" indent="0" algn="ctr" defTabSz="800100">
            <a:lnSpc>
              <a:spcPts val="216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kern="1200" dirty="0">
              <a:solidFill>
                <a:schemeClr val="bg1">
                  <a:lumMod val="75000"/>
                </a:schemeClr>
              </a:solidFill>
            </a:rPr>
            <a:t>勵志書展</a:t>
          </a:r>
        </a:p>
      </dsp:txBody>
      <dsp:txXfrm>
        <a:off x="18772" y="4380295"/>
        <a:ext cx="1689983" cy="603391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3BBEDD-4830-4057-A588-430D30D3B34C}">
      <dsp:nvSpPr>
        <dsp:cNvPr id="0" name=""/>
        <dsp:cNvSpPr/>
      </dsp:nvSpPr>
      <dsp:spPr>
        <a:xfrm>
          <a:off x="57961" y="34066"/>
          <a:ext cx="1611604" cy="991982"/>
        </a:xfrm>
        <a:prstGeom prst="roundRect">
          <a:avLst>
            <a:gd name="adj" fmla="val 10000"/>
          </a:avLst>
        </a:prstGeom>
        <a:solidFill>
          <a:srgbClr val="FF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28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rgbClr val="FFFFFF"/>
              </a:solidFill>
            </a:rPr>
            <a:t>亮麗的</a:t>
          </a:r>
          <a:endParaRPr lang="en-US" altLang="zh-TW" sz="2400" b="1" kern="1200" dirty="0">
            <a:solidFill>
              <a:srgbClr val="FFFFFF"/>
            </a:solidFill>
          </a:endParaRPr>
        </a:p>
        <a:p>
          <a:pPr marL="0" lvl="0" indent="0" algn="ctr" defTabSz="1066800">
            <a:lnSpc>
              <a:spcPts val="28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rgbClr val="FFFFFF"/>
              </a:solidFill>
            </a:rPr>
            <a:t>閱讀成果</a:t>
          </a:r>
        </a:p>
      </dsp:txBody>
      <dsp:txXfrm>
        <a:off x="87015" y="63120"/>
        <a:ext cx="1553496" cy="933874"/>
      </dsp:txXfrm>
    </dsp:sp>
    <dsp:sp modelId="{1C36F5C0-48CF-42B7-A759-C9076FD25008}">
      <dsp:nvSpPr>
        <dsp:cNvPr id="0" name=""/>
        <dsp:cNvSpPr/>
      </dsp:nvSpPr>
      <dsp:spPr>
        <a:xfrm rot="5400000">
          <a:off x="774114" y="1045417"/>
          <a:ext cx="222049" cy="2525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100" kern="1200"/>
        </a:p>
      </dsp:txBody>
      <dsp:txXfrm rot="-5400000">
        <a:off x="809387" y="1060647"/>
        <a:ext cx="151504" cy="155434"/>
      </dsp:txXfrm>
    </dsp:sp>
    <dsp:sp modelId="{24F61204-1C2A-4749-9659-C3A458609365}">
      <dsp:nvSpPr>
        <dsp:cNvPr id="0" name=""/>
        <dsp:cNvSpPr/>
      </dsp:nvSpPr>
      <dsp:spPr>
        <a:xfrm>
          <a:off x="57961" y="1277065"/>
          <a:ext cx="1611604" cy="448859"/>
        </a:xfrm>
        <a:prstGeom prst="roundRect">
          <a:avLst>
            <a:gd name="adj" fmla="val 10000"/>
          </a:avLst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500" b="1" kern="1200" dirty="0">
              <a:solidFill>
                <a:schemeClr val="bg1">
                  <a:lumMod val="75000"/>
                </a:schemeClr>
              </a:solidFill>
            </a:rPr>
            <a:t>閱讀質量提升</a:t>
          </a:r>
        </a:p>
      </dsp:txBody>
      <dsp:txXfrm>
        <a:off x="71108" y="1290212"/>
        <a:ext cx="1585310" cy="422565"/>
      </dsp:txXfrm>
    </dsp:sp>
    <dsp:sp modelId="{52C34914-189F-475C-8FF5-9A6462356F8F}">
      <dsp:nvSpPr>
        <dsp:cNvPr id="0" name=""/>
        <dsp:cNvSpPr/>
      </dsp:nvSpPr>
      <dsp:spPr>
        <a:xfrm rot="5465752">
          <a:off x="634803" y="1891724"/>
          <a:ext cx="438161" cy="2525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200" kern="1200"/>
        </a:p>
      </dsp:txBody>
      <dsp:txXfrm rot="-5400000">
        <a:off x="778855" y="1798905"/>
        <a:ext cx="151504" cy="362409"/>
      </dsp:txXfrm>
    </dsp:sp>
    <dsp:sp modelId="{1B005AC3-9BE2-4453-8593-2D0D4C860C8C}">
      <dsp:nvSpPr>
        <dsp:cNvPr id="0" name=""/>
        <dsp:cNvSpPr/>
      </dsp:nvSpPr>
      <dsp:spPr>
        <a:xfrm>
          <a:off x="36752" y="2310032"/>
          <a:ext cx="1611604" cy="600403"/>
        </a:xfrm>
        <a:prstGeom prst="roundRect">
          <a:avLst>
            <a:gd name="adj" fmla="val 10000"/>
          </a:avLst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192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chemeClr val="bg1">
                  <a:lumMod val="75000"/>
                </a:schemeClr>
              </a:solidFill>
            </a:rPr>
            <a:t>學生圖書</a:t>
          </a:r>
          <a:endParaRPr lang="en-US" altLang="zh-TW" sz="1800" b="1" kern="1200" dirty="0">
            <a:solidFill>
              <a:schemeClr val="bg1">
                <a:lumMod val="75000"/>
              </a:schemeClr>
            </a:solidFill>
          </a:endParaRPr>
        </a:p>
        <a:p>
          <a:pPr marL="0" lvl="0" indent="0" algn="ctr" defTabSz="800100">
            <a:lnSpc>
              <a:spcPts val="192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chemeClr val="bg1">
                  <a:lumMod val="75000"/>
                </a:schemeClr>
              </a:solidFill>
            </a:rPr>
            <a:t>借閱率增加</a:t>
          </a:r>
        </a:p>
      </dsp:txBody>
      <dsp:txXfrm>
        <a:off x="54337" y="2327617"/>
        <a:ext cx="1576434" cy="565233"/>
      </dsp:txXfrm>
    </dsp:sp>
    <dsp:sp modelId="{F7CD86EA-F300-431C-8C8B-6069A20CA3E2}">
      <dsp:nvSpPr>
        <dsp:cNvPr id="0" name=""/>
        <dsp:cNvSpPr/>
      </dsp:nvSpPr>
      <dsp:spPr>
        <a:xfrm rot="16107388">
          <a:off x="841714" y="2772693"/>
          <a:ext cx="17239" cy="2525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 rot="5400000">
        <a:off x="774652" y="2895498"/>
        <a:ext cx="151504" cy="12067"/>
      </dsp:txXfrm>
    </dsp:sp>
    <dsp:sp modelId="{E8013B2D-01B4-4543-9538-CDFC9F01E6C9}">
      <dsp:nvSpPr>
        <dsp:cNvPr id="0" name=""/>
        <dsp:cNvSpPr/>
      </dsp:nvSpPr>
      <dsp:spPr>
        <a:xfrm>
          <a:off x="57961" y="2887458"/>
          <a:ext cx="1611604" cy="1019707"/>
        </a:xfrm>
        <a:prstGeom prst="roundRect">
          <a:avLst>
            <a:gd name="adj" fmla="val 10000"/>
          </a:avLst>
        </a:prstGeom>
        <a:solidFill>
          <a:srgbClr val="FF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28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rgbClr val="FFFFFF"/>
              </a:solidFill>
            </a:rPr>
            <a:t>享受多元</a:t>
          </a:r>
          <a:endParaRPr lang="en-US" altLang="zh-TW" sz="2400" b="1" kern="1200" dirty="0">
            <a:solidFill>
              <a:srgbClr val="FFFFFF"/>
            </a:solidFill>
          </a:endParaRPr>
        </a:p>
        <a:p>
          <a:pPr marL="0" lvl="0" indent="0" algn="ctr" defTabSz="1066800">
            <a:lnSpc>
              <a:spcPts val="28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rgbClr val="FFFFFF"/>
              </a:solidFill>
            </a:rPr>
            <a:t>學習成果</a:t>
          </a:r>
        </a:p>
      </dsp:txBody>
      <dsp:txXfrm>
        <a:off x="87827" y="2917324"/>
        <a:ext cx="1551872" cy="959975"/>
      </dsp:txXfrm>
    </dsp:sp>
    <dsp:sp modelId="{CE53B9D2-22D6-4662-BFE9-78527E8BFF83}">
      <dsp:nvSpPr>
        <dsp:cNvPr id="0" name=""/>
        <dsp:cNvSpPr/>
      </dsp:nvSpPr>
      <dsp:spPr>
        <a:xfrm rot="5400000">
          <a:off x="758551" y="3921194"/>
          <a:ext cx="210423" cy="25250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100" kern="1200"/>
        </a:p>
      </dsp:txBody>
      <dsp:txXfrm rot="-5400000">
        <a:off x="788011" y="3942237"/>
        <a:ext cx="151504" cy="147296"/>
      </dsp:txXfrm>
    </dsp:sp>
    <dsp:sp modelId="{84E9FBBE-9164-4D2A-8B07-A08993254195}">
      <dsp:nvSpPr>
        <dsp:cNvPr id="0" name=""/>
        <dsp:cNvSpPr/>
      </dsp:nvSpPr>
      <dsp:spPr>
        <a:xfrm>
          <a:off x="57961" y="4187731"/>
          <a:ext cx="1611604" cy="561130"/>
        </a:xfrm>
        <a:prstGeom prst="roundRect">
          <a:avLst>
            <a:gd name="adj" fmla="val 10000"/>
          </a:avLst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216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kern="1200" dirty="0"/>
            <a:t>「</a:t>
          </a:r>
          <a:r>
            <a:rPr lang="zh-TW" altLang="en-US" sz="1800" kern="1200" dirty="0">
              <a:solidFill>
                <a:schemeClr val="bg1">
                  <a:lumMod val="75000"/>
                </a:schemeClr>
              </a:solidFill>
            </a:rPr>
            <a:t>開卷有益」</a:t>
          </a:r>
          <a:endParaRPr lang="en-US" altLang="zh-TW" sz="1800" kern="1200" dirty="0">
            <a:solidFill>
              <a:schemeClr val="bg1">
                <a:lumMod val="75000"/>
              </a:schemeClr>
            </a:solidFill>
          </a:endParaRPr>
        </a:p>
        <a:p>
          <a:pPr marL="0" lvl="0" indent="0" algn="ctr" defTabSz="800100">
            <a:lnSpc>
              <a:spcPts val="216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kern="1200" dirty="0">
              <a:solidFill>
                <a:schemeClr val="bg1">
                  <a:lumMod val="75000"/>
                </a:schemeClr>
              </a:solidFill>
            </a:rPr>
            <a:t>勵志書展</a:t>
          </a:r>
        </a:p>
      </dsp:txBody>
      <dsp:txXfrm>
        <a:off x="74396" y="4204166"/>
        <a:ext cx="1578734" cy="52826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3BBEDD-4830-4057-A588-430D30D3B34C}">
      <dsp:nvSpPr>
        <dsp:cNvPr id="0" name=""/>
        <dsp:cNvSpPr/>
      </dsp:nvSpPr>
      <dsp:spPr>
        <a:xfrm>
          <a:off x="0" y="127506"/>
          <a:ext cx="1727527" cy="620733"/>
        </a:xfrm>
        <a:prstGeom prst="roundRect">
          <a:avLst>
            <a:gd name="adj" fmla="val 10000"/>
          </a:avLst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0" kern="1200" dirty="0">
              <a:solidFill>
                <a:schemeClr val="bg1">
                  <a:lumMod val="75000"/>
                </a:schemeClr>
              </a:solidFill>
            </a:rPr>
            <a:t>亮麗的</a:t>
          </a:r>
          <a:endParaRPr lang="en-US" altLang="zh-TW" sz="1800" b="0" kern="1200" dirty="0">
            <a:solidFill>
              <a:schemeClr val="bg1">
                <a:lumMod val="75000"/>
              </a:schemeClr>
            </a:solidFill>
          </a:endParaRPr>
        </a:p>
        <a:p>
          <a:pPr marL="0" lvl="0" indent="0" algn="ctr" defTabSz="8001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0" kern="1200" dirty="0">
              <a:solidFill>
                <a:schemeClr val="bg1">
                  <a:lumMod val="75000"/>
                </a:schemeClr>
              </a:solidFill>
            </a:rPr>
            <a:t>閱讀成果</a:t>
          </a:r>
        </a:p>
      </dsp:txBody>
      <dsp:txXfrm>
        <a:off x="18181" y="145687"/>
        <a:ext cx="1691165" cy="584371"/>
      </dsp:txXfrm>
    </dsp:sp>
    <dsp:sp modelId="{1C36F5C0-48CF-42B7-A759-C9076FD25008}">
      <dsp:nvSpPr>
        <dsp:cNvPr id="0" name=""/>
        <dsp:cNvSpPr/>
      </dsp:nvSpPr>
      <dsp:spPr>
        <a:xfrm rot="5400000">
          <a:off x="800899" y="722570"/>
          <a:ext cx="155704" cy="2704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800" kern="1200"/>
        </a:p>
      </dsp:txBody>
      <dsp:txXfrm rot="-5400000">
        <a:off x="797619" y="779940"/>
        <a:ext cx="162265" cy="108993"/>
      </dsp:txXfrm>
    </dsp:sp>
    <dsp:sp modelId="{24F61204-1C2A-4749-9659-C3A458609365}">
      <dsp:nvSpPr>
        <dsp:cNvPr id="0" name=""/>
        <dsp:cNvSpPr/>
      </dsp:nvSpPr>
      <dsp:spPr>
        <a:xfrm>
          <a:off x="0" y="924257"/>
          <a:ext cx="1727527" cy="928798"/>
        </a:xfrm>
        <a:prstGeom prst="roundRect">
          <a:avLst>
            <a:gd name="adj" fmla="val 10000"/>
          </a:avLst>
        </a:prstGeom>
        <a:solidFill>
          <a:srgbClr val="FF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288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rgbClr val="FFFFFF"/>
              </a:solidFill>
            </a:rPr>
            <a:t>閱讀質量提升</a:t>
          </a:r>
        </a:p>
      </dsp:txBody>
      <dsp:txXfrm>
        <a:off x="27204" y="951461"/>
        <a:ext cx="1673119" cy="874390"/>
      </dsp:txXfrm>
    </dsp:sp>
    <dsp:sp modelId="{52C34914-189F-475C-8FF5-9A6462356F8F}">
      <dsp:nvSpPr>
        <dsp:cNvPr id="0" name=""/>
        <dsp:cNvSpPr/>
      </dsp:nvSpPr>
      <dsp:spPr>
        <a:xfrm rot="5400000">
          <a:off x="751078" y="1868080"/>
          <a:ext cx="225369" cy="2704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100" kern="1200"/>
        </a:p>
      </dsp:txBody>
      <dsp:txXfrm rot="-5400000">
        <a:off x="782631" y="1890617"/>
        <a:ext cx="162265" cy="157758"/>
      </dsp:txXfrm>
    </dsp:sp>
    <dsp:sp modelId="{1B005AC3-9BE2-4453-8593-2D0D4C860C8C}">
      <dsp:nvSpPr>
        <dsp:cNvPr id="0" name=""/>
        <dsp:cNvSpPr/>
      </dsp:nvSpPr>
      <dsp:spPr>
        <a:xfrm>
          <a:off x="0" y="2153548"/>
          <a:ext cx="1727527" cy="643048"/>
        </a:xfrm>
        <a:prstGeom prst="roundRect">
          <a:avLst>
            <a:gd name="adj" fmla="val 10000"/>
          </a:avLst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192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chemeClr val="bg1">
                  <a:lumMod val="75000"/>
                </a:schemeClr>
              </a:solidFill>
            </a:rPr>
            <a:t>學生圖書</a:t>
          </a:r>
          <a:endParaRPr lang="en-US" altLang="zh-TW" sz="1800" b="1" kern="1200" dirty="0">
            <a:solidFill>
              <a:schemeClr val="bg1">
                <a:lumMod val="75000"/>
              </a:schemeClr>
            </a:solidFill>
          </a:endParaRPr>
        </a:p>
        <a:p>
          <a:pPr marL="0" lvl="0" indent="0" algn="ctr" defTabSz="800100">
            <a:lnSpc>
              <a:spcPts val="192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chemeClr val="bg1">
                  <a:lumMod val="75000"/>
                </a:schemeClr>
              </a:solidFill>
            </a:rPr>
            <a:t>借閱率增加</a:t>
          </a:r>
        </a:p>
      </dsp:txBody>
      <dsp:txXfrm>
        <a:off x="18834" y="2172382"/>
        <a:ext cx="1689859" cy="605380"/>
      </dsp:txXfrm>
    </dsp:sp>
    <dsp:sp modelId="{F7CD86EA-F300-431C-8C8B-6069A20CA3E2}">
      <dsp:nvSpPr>
        <dsp:cNvPr id="0" name=""/>
        <dsp:cNvSpPr/>
      </dsp:nvSpPr>
      <dsp:spPr>
        <a:xfrm rot="5400000">
          <a:off x="751078" y="2811621"/>
          <a:ext cx="225369" cy="2704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100" kern="1200"/>
        </a:p>
      </dsp:txBody>
      <dsp:txXfrm rot="-5400000">
        <a:off x="782631" y="2834158"/>
        <a:ext cx="162265" cy="157758"/>
      </dsp:txXfrm>
    </dsp:sp>
    <dsp:sp modelId="{E8013B2D-01B4-4543-9538-CDFC9F01E6C9}">
      <dsp:nvSpPr>
        <dsp:cNvPr id="0" name=""/>
        <dsp:cNvSpPr/>
      </dsp:nvSpPr>
      <dsp:spPr>
        <a:xfrm>
          <a:off x="0" y="3097090"/>
          <a:ext cx="1727527" cy="882529"/>
        </a:xfrm>
        <a:prstGeom prst="roundRect">
          <a:avLst>
            <a:gd name="adj" fmla="val 10000"/>
          </a:avLst>
        </a:prstGeom>
        <a:solidFill>
          <a:srgbClr val="FF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28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rgbClr val="FFFFFF"/>
              </a:solidFill>
            </a:rPr>
            <a:t>享受多元</a:t>
          </a:r>
          <a:endParaRPr lang="en-US" altLang="zh-TW" sz="2400" b="1" kern="1200" dirty="0">
            <a:solidFill>
              <a:srgbClr val="FFFFFF"/>
            </a:solidFill>
          </a:endParaRPr>
        </a:p>
        <a:p>
          <a:pPr marL="0" lvl="0" indent="0" algn="ctr" defTabSz="1066800">
            <a:lnSpc>
              <a:spcPts val="28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rgbClr val="FFFFFF"/>
              </a:solidFill>
            </a:rPr>
            <a:t>學習成果</a:t>
          </a:r>
        </a:p>
      </dsp:txBody>
      <dsp:txXfrm>
        <a:off x="25848" y="3122938"/>
        <a:ext cx="1675831" cy="830833"/>
      </dsp:txXfrm>
    </dsp:sp>
    <dsp:sp modelId="{CE53B9D2-22D6-4662-BFE9-78527E8BFF83}">
      <dsp:nvSpPr>
        <dsp:cNvPr id="0" name=""/>
        <dsp:cNvSpPr/>
      </dsp:nvSpPr>
      <dsp:spPr>
        <a:xfrm rot="5400000">
          <a:off x="751078" y="3994643"/>
          <a:ext cx="225369" cy="27044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100" kern="1200"/>
        </a:p>
      </dsp:txBody>
      <dsp:txXfrm rot="-5400000">
        <a:off x="782631" y="4017180"/>
        <a:ext cx="162265" cy="157758"/>
      </dsp:txXfrm>
    </dsp:sp>
    <dsp:sp modelId="{84E9FBBE-9164-4D2A-8B07-A08993254195}">
      <dsp:nvSpPr>
        <dsp:cNvPr id="0" name=""/>
        <dsp:cNvSpPr/>
      </dsp:nvSpPr>
      <dsp:spPr>
        <a:xfrm>
          <a:off x="0" y="4280111"/>
          <a:ext cx="1727527" cy="600985"/>
        </a:xfrm>
        <a:prstGeom prst="roundRect">
          <a:avLst>
            <a:gd name="adj" fmla="val 10000"/>
          </a:avLst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216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kern="1200" dirty="0"/>
            <a:t>「</a:t>
          </a:r>
          <a:r>
            <a:rPr lang="zh-TW" altLang="en-US" sz="1800" kern="1200" dirty="0">
              <a:solidFill>
                <a:schemeClr val="bg1">
                  <a:lumMod val="75000"/>
                </a:schemeClr>
              </a:solidFill>
            </a:rPr>
            <a:t>開卷有益」</a:t>
          </a:r>
          <a:endParaRPr lang="en-US" altLang="zh-TW" sz="1800" kern="1200" dirty="0">
            <a:solidFill>
              <a:schemeClr val="bg1">
                <a:lumMod val="75000"/>
              </a:schemeClr>
            </a:solidFill>
          </a:endParaRPr>
        </a:p>
        <a:p>
          <a:pPr marL="0" lvl="0" indent="0" algn="ctr" defTabSz="800100">
            <a:lnSpc>
              <a:spcPts val="216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kern="1200" dirty="0">
              <a:solidFill>
                <a:schemeClr val="bg1">
                  <a:lumMod val="75000"/>
                </a:schemeClr>
              </a:solidFill>
            </a:rPr>
            <a:t>勵志書展</a:t>
          </a:r>
        </a:p>
      </dsp:txBody>
      <dsp:txXfrm>
        <a:off x="17602" y="4297713"/>
        <a:ext cx="1692323" cy="565781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3BBEDD-4830-4057-A588-430D30D3B34C}">
      <dsp:nvSpPr>
        <dsp:cNvPr id="0" name=""/>
        <dsp:cNvSpPr/>
      </dsp:nvSpPr>
      <dsp:spPr>
        <a:xfrm>
          <a:off x="0" y="113786"/>
          <a:ext cx="1727527" cy="710079"/>
        </a:xfrm>
        <a:prstGeom prst="roundRect">
          <a:avLst>
            <a:gd name="adj" fmla="val 10000"/>
          </a:avLst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0" kern="1200" dirty="0">
              <a:solidFill>
                <a:schemeClr val="bg1">
                  <a:lumMod val="75000"/>
                </a:schemeClr>
              </a:solidFill>
            </a:rPr>
            <a:t>亮麗的</a:t>
          </a:r>
          <a:endParaRPr lang="en-US" altLang="zh-TW" sz="1800" b="0" kern="1200" dirty="0">
            <a:solidFill>
              <a:schemeClr val="bg1">
                <a:lumMod val="75000"/>
              </a:schemeClr>
            </a:solidFill>
          </a:endParaRPr>
        </a:p>
        <a:p>
          <a:pPr marL="0" lvl="0" indent="0" algn="ctr" defTabSz="8001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0" kern="1200" dirty="0">
              <a:solidFill>
                <a:schemeClr val="bg1">
                  <a:lumMod val="75000"/>
                </a:schemeClr>
              </a:solidFill>
            </a:rPr>
            <a:t>閱讀成果</a:t>
          </a:r>
        </a:p>
      </dsp:txBody>
      <dsp:txXfrm>
        <a:off x="20798" y="134584"/>
        <a:ext cx="1685931" cy="668483"/>
      </dsp:txXfrm>
    </dsp:sp>
    <dsp:sp modelId="{1C36F5C0-48CF-42B7-A759-C9076FD25008}">
      <dsp:nvSpPr>
        <dsp:cNvPr id="0" name=""/>
        <dsp:cNvSpPr/>
      </dsp:nvSpPr>
      <dsp:spPr>
        <a:xfrm rot="5400000">
          <a:off x="807857" y="801037"/>
          <a:ext cx="138470" cy="2405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700" kern="1200"/>
        </a:p>
      </dsp:txBody>
      <dsp:txXfrm rot="-5400000">
        <a:off x="804940" y="852057"/>
        <a:ext cx="144305" cy="96929"/>
      </dsp:txXfrm>
    </dsp:sp>
    <dsp:sp modelId="{24F61204-1C2A-4749-9659-C3A458609365}">
      <dsp:nvSpPr>
        <dsp:cNvPr id="0" name=""/>
        <dsp:cNvSpPr/>
      </dsp:nvSpPr>
      <dsp:spPr>
        <a:xfrm>
          <a:off x="0" y="980400"/>
          <a:ext cx="1727527" cy="940054"/>
        </a:xfrm>
        <a:prstGeom prst="roundRect">
          <a:avLst>
            <a:gd name="adj" fmla="val 10000"/>
          </a:avLst>
        </a:prstGeom>
        <a:solidFill>
          <a:srgbClr val="FF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28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FF"/>
              </a:solidFill>
            </a:rPr>
            <a:t>閱讀質量提升</a:t>
          </a:r>
        </a:p>
      </dsp:txBody>
      <dsp:txXfrm>
        <a:off x="27533" y="1007933"/>
        <a:ext cx="1672461" cy="884988"/>
      </dsp:txXfrm>
    </dsp:sp>
    <dsp:sp modelId="{52C34914-189F-475C-8FF5-9A6462356F8F}">
      <dsp:nvSpPr>
        <dsp:cNvPr id="0" name=""/>
        <dsp:cNvSpPr/>
      </dsp:nvSpPr>
      <dsp:spPr>
        <a:xfrm rot="5400000">
          <a:off x="763551" y="1933815"/>
          <a:ext cx="200424" cy="2405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000" kern="1200"/>
        </a:p>
      </dsp:txBody>
      <dsp:txXfrm rot="-5400000">
        <a:off x="791611" y="1953858"/>
        <a:ext cx="144305" cy="140297"/>
      </dsp:txXfrm>
    </dsp:sp>
    <dsp:sp modelId="{1B005AC3-9BE2-4453-8593-2D0D4C860C8C}">
      <dsp:nvSpPr>
        <dsp:cNvPr id="0" name=""/>
        <dsp:cNvSpPr/>
      </dsp:nvSpPr>
      <dsp:spPr>
        <a:xfrm>
          <a:off x="0" y="2187686"/>
          <a:ext cx="1727527" cy="571871"/>
        </a:xfrm>
        <a:prstGeom prst="roundRect">
          <a:avLst>
            <a:gd name="adj" fmla="val 10000"/>
          </a:avLst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192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chemeClr val="bg1">
                  <a:lumMod val="75000"/>
                </a:schemeClr>
              </a:solidFill>
            </a:rPr>
            <a:t>學生圖書</a:t>
          </a:r>
          <a:endParaRPr lang="en-US" altLang="zh-TW" sz="1800" b="1" kern="1200" dirty="0">
            <a:solidFill>
              <a:schemeClr val="bg1">
                <a:lumMod val="75000"/>
              </a:schemeClr>
            </a:solidFill>
          </a:endParaRPr>
        </a:p>
        <a:p>
          <a:pPr marL="0" lvl="0" indent="0" algn="ctr" defTabSz="800100">
            <a:lnSpc>
              <a:spcPts val="192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chemeClr val="bg1">
                  <a:lumMod val="75000"/>
                </a:schemeClr>
              </a:solidFill>
            </a:rPr>
            <a:t>借閱率增加</a:t>
          </a:r>
        </a:p>
      </dsp:txBody>
      <dsp:txXfrm>
        <a:off x="16750" y="2204436"/>
        <a:ext cx="1694027" cy="538371"/>
      </dsp:txXfrm>
    </dsp:sp>
    <dsp:sp modelId="{F7CD86EA-F300-431C-8C8B-6069A20CA3E2}">
      <dsp:nvSpPr>
        <dsp:cNvPr id="0" name=""/>
        <dsp:cNvSpPr/>
      </dsp:nvSpPr>
      <dsp:spPr>
        <a:xfrm rot="5400000">
          <a:off x="763551" y="2772920"/>
          <a:ext cx="200424" cy="2405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000" kern="1200"/>
        </a:p>
      </dsp:txBody>
      <dsp:txXfrm rot="-5400000">
        <a:off x="791611" y="2792963"/>
        <a:ext cx="144305" cy="140297"/>
      </dsp:txXfrm>
    </dsp:sp>
    <dsp:sp modelId="{E8013B2D-01B4-4543-9538-CDFC9F01E6C9}">
      <dsp:nvSpPr>
        <dsp:cNvPr id="0" name=""/>
        <dsp:cNvSpPr/>
      </dsp:nvSpPr>
      <dsp:spPr>
        <a:xfrm>
          <a:off x="0" y="3026791"/>
          <a:ext cx="1727527" cy="921802"/>
        </a:xfrm>
        <a:prstGeom prst="roundRect">
          <a:avLst>
            <a:gd name="adj" fmla="val 10000"/>
          </a:avLst>
        </a:prstGeom>
        <a:solidFill>
          <a:srgbClr val="FF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28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rgbClr val="FFFFFF"/>
              </a:solidFill>
            </a:rPr>
            <a:t>享受多元</a:t>
          </a:r>
          <a:endParaRPr lang="en-US" altLang="zh-TW" sz="2400" b="1" kern="1200" dirty="0">
            <a:solidFill>
              <a:srgbClr val="FFFFFF"/>
            </a:solidFill>
          </a:endParaRPr>
        </a:p>
        <a:p>
          <a:pPr marL="0" lvl="0" indent="0" algn="ctr" defTabSz="1066800">
            <a:lnSpc>
              <a:spcPts val="28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rgbClr val="FFFFFF"/>
              </a:solidFill>
            </a:rPr>
            <a:t>學習成果</a:t>
          </a:r>
        </a:p>
      </dsp:txBody>
      <dsp:txXfrm>
        <a:off x="26999" y="3053790"/>
        <a:ext cx="1673529" cy="867804"/>
      </dsp:txXfrm>
    </dsp:sp>
    <dsp:sp modelId="{CE53B9D2-22D6-4662-BFE9-78527E8BFF83}">
      <dsp:nvSpPr>
        <dsp:cNvPr id="0" name=""/>
        <dsp:cNvSpPr/>
      </dsp:nvSpPr>
      <dsp:spPr>
        <a:xfrm rot="5400000">
          <a:off x="763551" y="3961954"/>
          <a:ext cx="200424" cy="24050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000" kern="1200"/>
        </a:p>
      </dsp:txBody>
      <dsp:txXfrm rot="-5400000">
        <a:off x="791611" y="3981997"/>
        <a:ext cx="144305" cy="140297"/>
      </dsp:txXfrm>
    </dsp:sp>
    <dsp:sp modelId="{84E9FBBE-9164-4D2A-8B07-A08993254195}">
      <dsp:nvSpPr>
        <dsp:cNvPr id="0" name=""/>
        <dsp:cNvSpPr/>
      </dsp:nvSpPr>
      <dsp:spPr>
        <a:xfrm>
          <a:off x="0" y="4215825"/>
          <a:ext cx="1727527" cy="534464"/>
        </a:xfrm>
        <a:prstGeom prst="roundRect">
          <a:avLst>
            <a:gd name="adj" fmla="val 10000"/>
          </a:avLst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216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kern="1200" dirty="0"/>
            <a:t>「</a:t>
          </a:r>
          <a:r>
            <a:rPr lang="zh-TW" altLang="en-US" sz="1800" kern="1200" dirty="0">
              <a:solidFill>
                <a:schemeClr val="bg1">
                  <a:lumMod val="75000"/>
                </a:schemeClr>
              </a:solidFill>
            </a:rPr>
            <a:t>開卷有益」</a:t>
          </a:r>
          <a:endParaRPr lang="en-US" altLang="zh-TW" sz="1800" kern="1200" dirty="0">
            <a:solidFill>
              <a:schemeClr val="bg1">
                <a:lumMod val="75000"/>
              </a:schemeClr>
            </a:solidFill>
          </a:endParaRPr>
        </a:p>
        <a:p>
          <a:pPr marL="0" lvl="0" indent="0" algn="ctr" defTabSz="800100">
            <a:lnSpc>
              <a:spcPts val="216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kern="1200" dirty="0">
              <a:solidFill>
                <a:schemeClr val="bg1">
                  <a:lumMod val="75000"/>
                </a:schemeClr>
              </a:solidFill>
            </a:rPr>
            <a:t>勵志書展</a:t>
          </a:r>
        </a:p>
      </dsp:txBody>
      <dsp:txXfrm>
        <a:off x="15654" y="4231479"/>
        <a:ext cx="1696219" cy="503156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3BBEDD-4830-4057-A588-430D30D3B34C}">
      <dsp:nvSpPr>
        <dsp:cNvPr id="0" name=""/>
        <dsp:cNvSpPr/>
      </dsp:nvSpPr>
      <dsp:spPr>
        <a:xfrm>
          <a:off x="0" y="132273"/>
          <a:ext cx="1727527" cy="696581"/>
        </a:xfrm>
        <a:prstGeom prst="roundRect">
          <a:avLst>
            <a:gd name="adj" fmla="val 10000"/>
          </a:avLst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23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0" kern="1200" dirty="0">
              <a:solidFill>
                <a:schemeClr val="bg1">
                  <a:lumMod val="75000"/>
                </a:schemeClr>
              </a:solidFill>
            </a:rPr>
            <a:t>亮麗的</a:t>
          </a:r>
          <a:endParaRPr lang="en-US" altLang="zh-TW" sz="1800" b="0" kern="1200" dirty="0">
            <a:solidFill>
              <a:schemeClr val="bg1">
                <a:lumMod val="75000"/>
              </a:schemeClr>
            </a:solidFill>
          </a:endParaRPr>
        </a:p>
        <a:p>
          <a:pPr marL="0" lvl="0" indent="0" algn="ctr" defTabSz="800100">
            <a:lnSpc>
              <a:spcPts val="23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0" kern="1200" dirty="0">
              <a:solidFill>
                <a:schemeClr val="bg1">
                  <a:lumMod val="75000"/>
                </a:schemeClr>
              </a:solidFill>
            </a:rPr>
            <a:t>閱讀成果</a:t>
          </a:r>
        </a:p>
      </dsp:txBody>
      <dsp:txXfrm>
        <a:off x="20402" y="152675"/>
        <a:ext cx="1686723" cy="655777"/>
      </dsp:txXfrm>
    </dsp:sp>
    <dsp:sp modelId="{1C36F5C0-48CF-42B7-A759-C9076FD25008}">
      <dsp:nvSpPr>
        <dsp:cNvPr id="0" name=""/>
        <dsp:cNvSpPr/>
      </dsp:nvSpPr>
      <dsp:spPr>
        <a:xfrm rot="5400000">
          <a:off x="799611" y="802659"/>
          <a:ext cx="158895" cy="2759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800" kern="1200"/>
        </a:p>
      </dsp:txBody>
      <dsp:txXfrm rot="-5400000">
        <a:off x="796263" y="861204"/>
        <a:ext cx="165591" cy="111227"/>
      </dsp:txXfrm>
    </dsp:sp>
    <dsp:sp modelId="{24F61204-1C2A-4749-9659-C3A458609365}">
      <dsp:nvSpPr>
        <dsp:cNvPr id="0" name=""/>
        <dsp:cNvSpPr/>
      </dsp:nvSpPr>
      <dsp:spPr>
        <a:xfrm>
          <a:off x="0" y="1008478"/>
          <a:ext cx="1727527" cy="936872"/>
        </a:xfrm>
        <a:prstGeom prst="roundRect">
          <a:avLst>
            <a:gd name="adj" fmla="val 10000"/>
          </a:avLst>
        </a:prstGeom>
        <a:solidFill>
          <a:srgbClr val="FF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28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FFFF"/>
              </a:solidFill>
            </a:rPr>
            <a:t>閱讀質量提升</a:t>
          </a:r>
        </a:p>
      </dsp:txBody>
      <dsp:txXfrm>
        <a:off x="27440" y="1035918"/>
        <a:ext cx="1672647" cy="881992"/>
      </dsp:txXfrm>
    </dsp:sp>
    <dsp:sp modelId="{52C34914-189F-475C-8FF5-9A6462356F8F}">
      <dsp:nvSpPr>
        <dsp:cNvPr id="0" name=""/>
        <dsp:cNvSpPr/>
      </dsp:nvSpPr>
      <dsp:spPr>
        <a:xfrm rot="5400000">
          <a:off x="833083" y="1939391"/>
          <a:ext cx="229987" cy="2759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200" kern="1200"/>
        </a:p>
      </dsp:txBody>
      <dsp:txXfrm rot="-5400000">
        <a:off x="865281" y="1962390"/>
        <a:ext cx="165591" cy="160991"/>
      </dsp:txXfrm>
    </dsp:sp>
    <dsp:sp modelId="{1B005AC3-9BE2-4453-8593-2D0D4C860C8C}">
      <dsp:nvSpPr>
        <dsp:cNvPr id="0" name=""/>
        <dsp:cNvSpPr/>
      </dsp:nvSpPr>
      <dsp:spPr>
        <a:xfrm>
          <a:off x="0" y="2252002"/>
          <a:ext cx="1727527" cy="656226"/>
        </a:xfrm>
        <a:prstGeom prst="roundRect">
          <a:avLst>
            <a:gd name="adj" fmla="val 10000"/>
          </a:avLst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192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chemeClr val="bg1">
                  <a:lumMod val="75000"/>
                </a:schemeClr>
              </a:solidFill>
            </a:rPr>
            <a:t>學生圖書</a:t>
          </a:r>
          <a:endParaRPr lang="en-US" altLang="zh-TW" sz="1800" b="1" kern="1200" dirty="0">
            <a:solidFill>
              <a:schemeClr val="bg1">
                <a:lumMod val="75000"/>
              </a:schemeClr>
            </a:solidFill>
          </a:endParaRPr>
        </a:p>
        <a:p>
          <a:pPr marL="0" lvl="0" indent="0" algn="ctr" defTabSz="800100">
            <a:lnSpc>
              <a:spcPts val="192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chemeClr val="bg1">
                  <a:lumMod val="75000"/>
                </a:schemeClr>
              </a:solidFill>
            </a:rPr>
            <a:t>借閱率增加</a:t>
          </a:r>
        </a:p>
      </dsp:txBody>
      <dsp:txXfrm>
        <a:off x="19220" y="2271222"/>
        <a:ext cx="1689087" cy="617786"/>
      </dsp:txXfrm>
    </dsp:sp>
    <dsp:sp modelId="{F7CD86EA-F300-431C-8C8B-6069A20CA3E2}">
      <dsp:nvSpPr>
        <dsp:cNvPr id="0" name=""/>
        <dsp:cNvSpPr/>
      </dsp:nvSpPr>
      <dsp:spPr>
        <a:xfrm rot="5400000">
          <a:off x="748769" y="2923561"/>
          <a:ext cx="229987" cy="2759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200" kern="1200"/>
        </a:p>
      </dsp:txBody>
      <dsp:txXfrm rot="-5400000">
        <a:off x="780967" y="2946560"/>
        <a:ext cx="165591" cy="160991"/>
      </dsp:txXfrm>
    </dsp:sp>
    <dsp:sp modelId="{E8013B2D-01B4-4543-9538-CDFC9F01E6C9}">
      <dsp:nvSpPr>
        <dsp:cNvPr id="0" name=""/>
        <dsp:cNvSpPr/>
      </dsp:nvSpPr>
      <dsp:spPr>
        <a:xfrm>
          <a:off x="0" y="3214879"/>
          <a:ext cx="1727527" cy="613301"/>
        </a:xfrm>
        <a:prstGeom prst="roundRect">
          <a:avLst>
            <a:gd name="adj" fmla="val 10000"/>
          </a:avLst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23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kern="1200" dirty="0">
              <a:solidFill>
                <a:schemeClr val="bg1">
                  <a:lumMod val="75000"/>
                </a:schemeClr>
              </a:solidFill>
            </a:rPr>
            <a:t>享受多元</a:t>
          </a:r>
          <a:endParaRPr lang="en-US" altLang="zh-TW" sz="1800" kern="1200" dirty="0">
            <a:solidFill>
              <a:schemeClr val="bg1">
                <a:lumMod val="75000"/>
              </a:schemeClr>
            </a:solidFill>
          </a:endParaRPr>
        </a:p>
        <a:p>
          <a:pPr marL="0" lvl="0" indent="0" algn="ctr" defTabSz="800100">
            <a:lnSpc>
              <a:spcPts val="23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kern="1200" dirty="0">
              <a:solidFill>
                <a:schemeClr val="bg1">
                  <a:lumMod val="75000"/>
                </a:schemeClr>
              </a:solidFill>
            </a:rPr>
            <a:t>學習成果</a:t>
          </a:r>
        </a:p>
      </dsp:txBody>
      <dsp:txXfrm>
        <a:off x="17963" y="3232842"/>
        <a:ext cx="1691601" cy="577375"/>
      </dsp:txXfrm>
    </dsp:sp>
    <dsp:sp modelId="{CE53B9D2-22D6-4662-BFE9-78527E8BFF83}">
      <dsp:nvSpPr>
        <dsp:cNvPr id="0" name=""/>
        <dsp:cNvSpPr/>
      </dsp:nvSpPr>
      <dsp:spPr>
        <a:xfrm rot="5400000">
          <a:off x="748769" y="3843512"/>
          <a:ext cx="229987" cy="27598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200" kern="1200"/>
        </a:p>
      </dsp:txBody>
      <dsp:txXfrm rot="-5400000">
        <a:off x="780967" y="3866511"/>
        <a:ext cx="165591" cy="160991"/>
      </dsp:txXfrm>
    </dsp:sp>
    <dsp:sp modelId="{84E9FBBE-9164-4D2A-8B07-A08993254195}">
      <dsp:nvSpPr>
        <dsp:cNvPr id="0" name=""/>
        <dsp:cNvSpPr/>
      </dsp:nvSpPr>
      <dsp:spPr>
        <a:xfrm>
          <a:off x="0" y="4134830"/>
          <a:ext cx="1727527" cy="613301"/>
        </a:xfrm>
        <a:prstGeom prst="roundRect">
          <a:avLst>
            <a:gd name="adj" fmla="val 10000"/>
          </a:avLst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216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kern="1200" dirty="0"/>
            <a:t>「</a:t>
          </a:r>
          <a:r>
            <a:rPr lang="zh-TW" altLang="en-US" sz="1800" kern="1200" dirty="0">
              <a:solidFill>
                <a:schemeClr val="bg1">
                  <a:lumMod val="75000"/>
                </a:schemeClr>
              </a:solidFill>
            </a:rPr>
            <a:t>開卷有益」</a:t>
          </a:r>
          <a:endParaRPr lang="en-US" altLang="zh-TW" sz="1800" kern="1200" dirty="0">
            <a:solidFill>
              <a:schemeClr val="bg1">
                <a:lumMod val="75000"/>
              </a:schemeClr>
            </a:solidFill>
          </a:endParaRPr>
        </a:p>
        <a:p>
          <a:pPr marL="0" lvl="0" indent="0" algn="ctr" defTabSz="800100">
            <a:lnSpc>
              <a:spcPts val="216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kern="1200" dirty="0">
              <a:solidFill>
                <a:schemeClr val="bg1">
                  <a:lumMod val="75000"/>
                </a:schemeClr>
              </a:solidFill>
            </a:rPr>
            <a:t>勵志書展</a:t>
          </a:r>
        </a:p>
      </dsp:txBody>
      <dsp:txXfrm>
        <a:off x="17963" y="4152793"/>
        <a:ext cx="1691601" cy="577375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3BBEDD-4830-4057-A588-430D30D3B34C}">
      <dsp:nvSpPr>
        <dsp:cNvPr id="0" name=""/>
        <dsp:cNvSpPr/>
      </dsp:nvSpPr>
      <dsp:spPr>
        <a:xfrm>
          <a:off x="0" y="132072"/>
          <a:ext cx="1727527" cy="641035"/>
        </a:xfrm>
        <a:prstGeom prst="roundRect">
          <a:avLst>
            <a:gd name="adj" fmla="val 10000"/>
          </a:avLst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0" kern="1200" dirty="0">
              <a:solidFill>
                <a:schemeClr val="bg1">
                  <a:lumMod val="75000"/>
                </a:schemeClr>
              </a:solidFill>
            </a:rPr>
            <a:t>亮麗的</a:t>
          </a:r>
          <a:endParaRPr lang="en-US" altLang="zh-TW" sz="1800" b="0" kern="1200" dirty="0">
            <a:solidFill>
              <a:schemeClr val="bg1">
                <a:lumMod val="75000"/>
              </a:schemeClr>
            </a:solidFill>
          </a:endParaRPr>
        </a:p>
        <a:p>
          <a:pPr marL="0" lvl="0" indent="0" algn="ctr" defTabSz="8001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0" kern="1200" dirty="0">
              <a:solidFill>
                <a:schemeClr val="bg1">
                  <a:lumMod val="75000"/>
                </a:schemeClr>
              </a:solidFill>
            </a:rPr>
            <a:t>閱讀成果</a:t>
          </a:r>
        </a:p>
      </dsp:txBody>
      <dsp:txXfrm>
        <a:off x="18775" y="150847"/>
        <a:ext cx="1689977" cy="603485"/>
      </dsp:txXfrm>
    </dsp:sp>
    <dsp:sp modelId="{1C36F5C0-48CF-42B7-A759-C9076FD25008}">
      <dsp:nvSpPr>
        <dsp:cNvPr id="0" name=""/>
        <dsp:cNvSpPr/>
      </dsp:nvSpPr>
      <dsp:spPr>
        <a:xfrm rot="5400000">
          <a:off x="798843" y="746598"/>
          <a:ext cx="160797" cy="2792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800" kern="1200"/>
        </a:p>
      </dsp:txBody>
      <dsp:txXfrm rot="-5400000">
        <a:off x="795456" y="805844"/>
        <a:ext cx="167572" cy="112558"/>
      </dsp:txXfrm>
    </dsp:sp>
    <dsp:sp modelId="{24F61204-1C2A-4749-9659-C3A458609365}">
      <dsp:nvSpPr>
        <dsp:cNvPr id="0" name=""/>
        <dsp:cNvSpPr/>
      </dsp:nvSpPr>
      <dsp:spPr>
        <a:xfrm>
          <a:off x="0" y="954880"/>
          <a:ext cx="1727527" cy="430911"/>
        </a:xfrm>
        <a:prstGeom prst="roundRect">
          <a:avLst>
            <a:gd name="adj" fmla="val 10000"/>
          </a:avLst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288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chemeClr val="bg1">
                  <a:lumMod val="75000"/>
                </a:schemeClr>
              </a:solidFill>
            </a:rPr>
            <a:t>閱讀質量提升</a:t>
          </a:r>
        </a:p>
      </dsp:txBody>
      <dsp:txXfrm>
        <a:off x="12621" y="967501"/>
        <a:ext cx="1702285" cy="405669"/>
      </dsp:txXfrm>
    </dsp:sp>
    <dsp:sp modelId="{52C34914-189F-475C-8FF5-9A6462356F8F}">
      <dsp:nvSpPr>
        <dsp:cNvPr id="0" name=""/>
        <dsp:cNvSpPr/>
      </dsp:nvSpPr>
      <dsp:spPr>
        <a:xfrm rot="5400000">
          <a:off x="763934" y="1379253"/>
          <a:ext cx="199658" cy="2792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000" kern="1200"/>
        </a:p>
      </dsp:txBody>
      <dsp:txXfrm rot="-5400000">
        <a:off x="779978" y="1419068"/>
        <a:ext cx="167572" cy="139761"/>
      </dsp:txXfrm>
    </dsp:sp>
    <dsp:sp modelId="{1B005AC3-9BE2-4453-8593-2D0D4C860C8C}">
      <dsp:nvSpPr>
        <dsp:cNvPr id="0" name=""/>
        <dsp:cNvSpPr/>
      </dsp:nvSpPr>
      <dsp:spPr>
        <a:xfrm>
          <a:off x="0" y="1652003"/>
          <a:ext cx="1727527" cy="1412324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ts val="28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b="1" kern="1200" dirty="0">
              <a:solidFill>
                <a:srgbClr val="FFFFFF"/>
              </a:solidFill>
            </a:rPr>
            <a:t>圖書</a:t>
          </a:r>
          <a:endParaRPr lang="en-US" altLang="zh-TW" sz="2800" b="1" kern="1200" dirty="0">
            <a:solidFill>
              <a:srgbClr val="FFFFFF"/>
            </a:solidFill>
          </a:endParaRPr>
        </a:p>
        <a:p>
          <a:pPr marL="0" lvl="0" indent="0" algn="ctr" defTabSz="1244600">
            <a:lnSpc>
              <a:spcPts val="28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b="1" kern="1200" dirty="0">
              <a:solidFill>
                <a:srgbClr val="FFFFFF"/>
              </a:solidFill>
            </a:rPr>
            <a:t>借閱率</a:t>
          </a:r>
          <a:endParaRPr lang="en-US" altLang="zh-TW" sz="2800" b="1" kern="1200" dirty="0">
            <a:solidFill>
              <a:srgbClr val="FFFFFF"/>
            </a:solidFill>
          </a:endParaRPr>
        </a:p>
        <a:p>
          <a:pPr marL="0" lvl="0" indent="0" algn="ctr" defTabSz="1244600">
            <a:lnSpc>
              <a:spcPts val="28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b="1" kern="1200" dirty="0">
              <a:solidFill>
                <a:srgbClr val="FFFFFF"/>
              </a:solidFill>
            </a:rPr>
            <a:t>增加</a:t>
          </a:r>
        </a:p>
      </dsp:txBody>
      <dsp:txXfrm>
        <a:off x="41366" y="1693369"/>
        <a:ext cx="1644795" cy="1329592"/>
      </dsp:txXfrm>
    </dsp:sp>
    <dsp:sp modelId="{F7CD86EA-F300-431C-8C8B-6069A20CA3E2}">
      <dsp:nvSpPr>
        <dsp:cNvPr id="0" name=""/>
        <dsp:cNvSpPr/>
      </dsp:nvSpPr>
      <dsp:spPr>
        <a:xfrm rot="5400000">
          <a:off x="730852" y="3101898"/>
          <a:ext cx="265822" cy="2792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400" kern="1200"/>
        </a:p>
      </dsp:txBody>
      <dsp:txXfrm rot="-5400000">
        <a:off x="779977" y="3108632"/>
        <a:ext cx="167572" cy="186075"/>
      </dsp:txXfrm>
    </dsp:sp>
    <dsp:sp modelId="{E8013B2D-01B4-4543-9538-CDFC9F01E6C9}">
      <dsp:nvSpPr>
        <dsp:cNvPr id="0" name=""/>
        <dsp:cNvSpPr/>
      </dsp:nvSpPr>
      <dsp:spPr>
        <a:xfrm>
          <a:off x="0" y="3418757"/>
          <a:ext cx="1727527" cy="530883"/>
        </a:xfrm>
        <a:prstGeom prst="roundRect">
          <a:avLst>
            <a:gd name="adj" fmla="val 10000"/>
          </a:avLst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28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chemeClr val="bg1">
                  <a:lumMod val="75000"/>
                </a:schemeClr>
              </a:solidFill>
              <a:latin typeface="+mj-ea"/>
              <a:ea typeface="+mj-ea"/>
            </a:rPr>
            <a:t>享受多元</a:t>
          </a:r>
          <a:endParaRPr lang="en-US" altLang="zh-TW" sz="1800" b="1" kern="1200" dirty="0">
            <a:solidFill>
              <a:schemeClr val="bg1">
                <a:lumMod val="75000"/>
              </a:schemeClr>
            </a:solidFill>
            <a:latin typeface="+mj-ea"/>
            <a:ea typeface="+mj-ea"/>
          </a:endParaRPr>
        </a:p>
        <a:p>
          <a:pPr marL="0" lvl="0" indent="0" algn="ctr" defTabSz="800100">
            <a:lnSpc>
              <a:spcPts val="28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chemeClr val="bg1">
                  <a:lumMod val="75000"/>
                </a:schemeClr>
              </a:solidFill>
              <a:latin typeface="+mj-ea"/>
              <a:ea typeface="+mj-ea"/>
            </a:rPr>
            <a:t>學習成果</a:t>
          </a:r>
        </a:p>
      </dsp:txBody>
      <dsp:txXfrm>
        <a:off x="15549" y="3434306"/>
        <a:ext cx="1696429" cy="499785"/>
      </dsp:txXfrm>
    </dsp:sp>
    <dsp:sp modelId="{CE53B9D2-22D6-4662-BFE9-78527E8BFF83}">
      <dsp:nvSpPr>
        <dsp:cNvPr id="0" name=""/>
        <dsp:cNvSpPr/>
      </dsp:nvSpPr>
      <dsp:spPr>
        <a:xfrm rot="5400000">
          <a:off x="747393" y="3965157"/>
          <a:ext cx="232740" cy="2792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200" kern="1200"/>
        </a:p>
      </dsp:txBody>
      <dsp:txXfrm rot="-5400000">
        <a:off x="779977" y="3988431"/>
        <a:ext cx="167572" cy="162918"/>
      </dsp:txXfrm>
    </dsp:sp>
    <dsp:sp modelId="{84E9FBBE-9164-4D2A-8B07-A08993254195}">
      <dsp:nvSpPr>
        <dsp:cNvPr id="0" name=""/>
        <dsp:cNvSpPr/>
      </dsp:nvSpPr>
      <dsp:spPr>
        <a:xfrm>
          <a:off x="0" y="4259961"/>
          <a:ext cx="1727527" cy="620641"/>
        </a:xfrm>
        <a:prstGeom prst="roundRect">
          <a:avLst>
            <a:gd name="adj" fmla="val 10000"/>
          </a:avLst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216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kern="1200" dirty="0">
              <a:solidFill>
                <a:schemeClr val="bg1">
                  <a:lumMod val="75000"/>
                </a:schemeClr>
              </a:solidFill>
            </a:rPr>
            <a:t>開卷有益</a:t>
          </a:r>
          <a:endParaRPr lang="en-US" altLang="zh-TW" sz="1800" kern="1200" dirty="0">
            <a:solidFill>
              <a:schemeClr val="bg1">
                <a:lumMod val="75000"/>
              </a:schemeClr>
            </a:solidFill>
          </a:endParaRPr>
        </a:p>
        <a:p>
          <a:pPr marL="0" lvl="0" indent="0" algn="ctr" defTabSz="800100">
            <a:lnSpc>
              <a:spcPts val="216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kern="1200" dirty="0">
              <a:solidFill>
                <a:schemeClr val="bg1">
                  <a:lumMod val="75000"/>
                </a:schemeClr>
              </a:solidFill>
            </a:rPr>
            <a:t>勵志書展</a:t>
          </a:r>
        </a:p>
      </dsp:txBody>
      <dsp:txXfrm>
        <a:off x="18178" y="4278139"/>
        <a:ext cx="1691171" cy="584285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3BBEDD-4830-4057-A588-430D30D3B34C}">
      <dsp:nvSpPr>
        <dsp:cNvPr id="0" name=""/>
        <dsp:cNvSpPr/>
      </dsp:nvSpPr>
      <dsp:spPr>
        <a:xfrm>
          <a:off x="0" y="144205"/>
          <a:ext cx="1727527" cy="424366"/>
        </a:xfrm>
        <a:prstGeom prst="roundRect">
          <a:avLst>
            <a:gd name="adj" fmla="val 10000"/>
          </a:avLst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0" kern="1200" dirty="0">
              <a:solidFill>
                <a:schemeClr val="bg1">
                  <a:lumMod val="50000"/>
                </a:schemeClr>
              </a:solidFill>
            </a:rPr>
            <a:t>亮麗閱讀成果</a:t>
          </a:r>
        </a:p>
      </dsp:txBody>
      <dsp:txXfrm>
        <a:off x="12429" y="156634"/>
        <a:ext cx="1702669" cy="399508"/>
      </dsp:txXfrm>
    </dsp:sp>
    <dsp:sp modelId="{1C36F5C0-48CF-42B7-A759-C9076FD25008}">
      <dsp:nvSpPr>
        <dsp:cNvPr id="0" name=""/>
        <dsp:cNvSpPr/>
      </dsp:nvSpPr>
      <dsp:spPr>
        <a:xfrm rot="5400000">
          <a:off x="792601" y="539513"/>
          <a:ext cx="176257" cy="3061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900" kern="1200"/>
        </a:p>
      </dsp:txBody>
      <dsp:txXfrm rot="-5400000">
        <a:off x="788888" y="604455"/>
        <a:ext cx="183685" cy="123380"/>
      </dsp:txXfrm>
    </dsp:sp>
    <dsp:sp modelId="{24F61204-1C2A-4749-9659-C3A458609365}">
      <dsp:nvSpPr>
        <dsp:cNvPr id="0" name=""/>
        <dsp:cNvSpPr/>
      </dsp:nvSpPr>
      <dsp:spPr>
        <a:xfrm>
          <a:off x="0" y="767822"/>
          <a:ext cx="1727527" cy="472341"/>
        </a:xfrm>
        <a:prstGeom prst="roundRect">
          <a:avLst>
            <a:gd name="adj" fmla="val 10000"/>
          </a:avLst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288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chemeClr val="bg1">
                  <a:lumMod val="75000"/>
                </a:schemeClr>
              </a:solidFill>
            </a:rPr>
            <a:t>閱讀質量提升</a:t>
          </a:r>
        </a:p>
      </dsp:txBody>
      <dsp:txXfrm>
        <a:off x="13834" y="781656"/>
        <a:ext cx="1699859" cy="444673"/>
      </dsp:txXfrm>
    </dsp:sp>
    <dsp:sp modelId="{52C34914-189F-475C-8FF5-9A6462356F8F}">
      <dsp:nvSpPr>
        <dsp:cNvPr id="0" name=""/>
        <dsp:cNvSpPr/>
      </dsp:nvSpPr>
      <dsp:spPr>
        <a:xfrm rot="5400000">
          <a:off x="754335" y="1232997"/>
          <a:ext cx="218855" cy="3061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100" kern="1200"/>
        </a:p>
      </dsp:txBody>
      <dsp:txXfrm rot="-5400000">
        <a:off x="771920" y="1276640"/>
        <a:ext cx="183685" cy="153199"/>
      </dsp:txXfrm>
    </dsp:sp>
    <dsp:sp modelId="{1B005AC3-9BE2-4453-8593-2D0D4C860C8C}">
      <dsp:nvSpPr>
        <dsp:cNvPr id="0" name=""/>
        <dsp:cNvSpPr/>
      </dsp:nvSpPr>
      <dsp:spPr>
        <a:xfrm>
          <a:off x="0" y="1531971"/>
          <a:ext cx="1727527" cy="463388"/>
        </a:xfrm>
        <a:prstGeom prst="roundRect">
          <a:avLst>
            <a:gd name="adj" fmla="val 10000"/>
          </a:avLst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26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chemeClr val="bg1">
                  <a:lumMod val="75000"/>
                </a:schemeClr>
              </a:solidFill>
            </a:rPr>
            <a:t>借閱率增加</a:t>
          </a:r>
        </a:p>
      </dsp:txBody>
      <dsp:txXfrm>
        <a:off x="13572" y="1545543"/>
        <a:ext cx="1700383" cy="436244"/>
      </dsp:txXfrm>
    </dsp:sp>
    <dsp:sp modelId="{F7CD86EA-F300-431C-8C8B-6069A20CA3E2}">
      <dsp:nvSpPr>
        <dsp:cNvPr id="0" name=""/>
        <dsp:cNvSpPr/>
      </dsp:nvSpPr>
      <dsp:spPr>
        <a:xfrm rot="5400000">
          <a:off x="700461" y="2060025"/>
          <a:ext cx="326604" cy="3061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700" kern="1200"/>
        </a:p>
      </dsp:txBody>
      <dsp:txXfrm rot="-5400000">
        <a:off x="771920" y="2049794"/>
        <a:ext cx="183685" cy="234762"/>
      </dsp:txXfrm>
    </dsp:sp>
    <dsp:sp modelId="{E8013B2D-01B4-4543-9538-CDFC9F01E6C9}">
      <dsp:nvSpPr>
        <dsp:cNvPr id="0" name=""/>
        <dsp:cNvSpPr/>
      </dsp:nvSpPr>
      <dsp:spPr>
        <a:xfrm>
          <a:off x="0" y="2430832"/>
          <a:ext cx="1727527" cy="1157887"/>
        </a:xfrm>
        <a:prstGeom prst="roundRect">
          <a:avLst>
            <a:gd name="adj" fmla="val 10000"/>
          </a:avLst>
        </a:prstGeom>
        <a:solidFill>
          <a:srgbClr val="FF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ts val="28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b="1" kern="1200" dirty="0">
              <a:solidFill>
                <a:srgbClr val="FFFFFF"/>
              </a:solidFill>
              <a:latin typeface="+mj-ea"/>
              <a:ea typeface="+mj-ea"/>
            </a:rPr>
            <a:t>享受多元</a:t>
          </a:r>
          <a:endParaRPr lang="en-US" altLang="zh-TW" sz="2800" b="1" kern="1200" dirty="0">
            <a:solidFill>
              <a:srgbClr val="FFFFFF"/>
            </a:solidFill>
            <a:latin typeface="+mj-ea"/>
            <a:ea typeface="+mj-ea"/>
          </a:endParaRPr>
        </a:p>
        <a:p>
          <a:pPr marL="0" lvl="0" indent="0" algn="ctr" defTabSz="1244600">
            <a:lnSpc>
              <a:spcPts val="28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b="1" kern="1200" dirty="0">
              <a:solidFill>
                <a:srgbClr val="FFFFFF"/>
              </a:solidFill>
              <a:latin typeface="+mj-ea"/>
              <a:ea typeface="+mj-ea"/>
            </a:rPr>
            <a:t>學習成果</a:t>
          </a:r>
        </a:p>
      </dsp:txBody>
      <dsp:txXfrm>
        <a:off x="33913" y="2464745"/>
        <a:ext cx="1659701" cy="1090061"/>
      </dsp:txXfrm>
    </dsp:sp>
    <dsp:sp modelId="{CE53B9D2-22D6-4662-BFE9-78527E8BFF83}">
      <dsp:nvSpPr>
        <dsp:cNvPr id="0" name=""/>
        <dsp:cNvSpPr/>
      </dsp:nvSpPr>
      <dsp:spPr>
        <a:xfrm rot="5400000">
          <a:off x="798695" y="3522406"/>
          <a:ext cx="130135" cy="3061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600" kern="1200"/>
        </a:p>
      </dsp:txBody>
      <dsp:txXfrm rot="-5400000">
        <a:off x="771920" y="3610409"/>
        <a:ext cx="183685" cy="91095"/>
      </dsp:txXfrm>
    </dsp:sp>
    <dsp:sp modelId="{84E9FBBE-9164-4D2A-8B07-A08993254195}">
      <dsp:nvSpPr>
        <dsp:cNvPr id="0" name=""/>
        <dsp:cNvSpPr/>
      </dsp:nvSpPr>
      <dsp:spPr>
        <a:xfrm>
          <a:off x="0" y="3762233"/>
          <a:ext cx="1727527" cy="1008279"/>
        </a:xfrm>
        <a:prstGeom prst="roundRect">
          <a:avLst>
            <a:gd name="adj" fmla="val 10000"/>
          </a:avLst>
        </a:prstGeom>
        <a:solidFill>
          <a:srgbClr val="FF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28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rgbClr val="FFFFFF"/>
              </a:solidFill>
            </a:rPr>
            <a:t>開卷有益</a:t>
          </a:r>
          <a:endParaRPr lang="en-US" altLang="zh-TW" sz="2400" b="1" kern="1200" dirty="0">
            <a:solidFill>
              <a:srgbClr val="FFFFFF"/>
            </a:solidFill>
          </a:endParaRPr>
        </a:p>
        <a:p>
          <a:pPr marL="0" lvl="0" indent="0" algn="ctr" defTabSz="1066800">
            <a:lnSpc>
              <a:spcPts val="28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rgbClr val="FFFFFF"/>
              </a:solidFill>
            </a:rPr>
            <a:t>勵志書展</a:t>
          </a:r>
        </a:p>
      </dsp:txBody>
      <dsp:txXfrm>
        <a:off x="29531" y="3791764"/>
        <a:ext cx="1668465" cy="949217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846004-B05D-4761-BE07-231CC48DE57A}">
      <dsp:nvSpPr>
        <dsp:cNvPr id="0" name=""/>
        <dsp:cNvSpPr/>
      </dsp:nvSpPr>
      <dsp:spPr>
        <a:xfrm>
          <a:off x="0" y="2443839"/>
          <a:ext cx="1378778" cy="9925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>
          <a:outerShdw blurRad="184150" dist="241300" dir="11520000" sx="110000" sy="110000" algn="ctr" rotWithShape="0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41782E-B03D-4D6F-B167-A7F3EC7E6900}">
      <dsp:nvSpPr>
        <dsp:cNvPr id="0" name=""/>
        <dsp:cNvSpPr/>
      </dsp:nvSpPr>
      <dsp:spPr>
        <a:xfrm>
          <a:off x="100215" y="3539206"/>
          <a:ext cx="1378779" cy="460259"/>
        </a:xfrm>
        <a:prstGeom prst="rect">
          <a:avLst/>
        </a:prstGeom>
        <a:solidFill>
          <a:srgbClr val="FFFF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zh-TW" altLang="en-US" sz="2400" b="1" kern="1200" dirty="0">
              <a:solidFill>
                <a:srgbClr val="FF3399"/>
              </a:solidFill>
            </a:rPr>
            <a:t>學困班</a:t>
          </a:r>
        </a:p>
      </dsp:txBody>
      <dsp:txXfrm>
        <a:off x="100215" y="3539206"/>
        <a:ext cx="1378779" cy="460259"/>
      </dsp:txXfrm>
    </dsp:sp>
    <dsp:sp modelId="{102A6349-CE96-4262-8A98-074F8B7BA558}">
      <dsp:nvSpPr>
        <dsp:cNvPr id="0" name=""/>
        <dsp:cNvSpPr/>
      </dsp:nvSpPr>
      <dsp:spPr>
        <a:xfrm>
          <a:off x="201861" y="805079"/>
          <a:ext cx="1209833" cy="95692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636C02-C97E-4A2F-B4E7-F3A888E77089}">
      <dsp:nvSpPr>
        <dsp:cNvPr id="0" name=""/>
        <dsp:cNvSpPr/>
      </dsp:nvSpPr>
      <dsp:spPr>
        <a:xfrm>
          <a:off x="198481" y="1840771"/>
          <a:ext cx="1221209" cy="365265"/>
        </a:xfrm>
        <a:prstGeom prst="rect">
          <a:avLst/>
        </a:prstGeom>
        <a:solidFill>
          <a:srgbClr val="FFFF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zh-TW" altLang="en-US" sz="2400" b="1" kern="1200" dirty="0">
              <a:solidFill>
                <a:srgbClr val="FF0000"/>
              </a:solidFill>
            </a:rPr>
            <a:t>原班級</a:t>
          </a:r>
        </a:p>
      </dsp:txBody>
      <dsp:txXfrm>
        <a:off x="198481" y="1840771"/>
        <a:ext cx="1221209" cy="365265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846004-B05D-4761-BE07-231CC48DE57A}">
      <dsp:nvSpPr>
        <dsp:cNvPr id="0" name=""/>
        <dsp:cNvSpPr/>
      </dsp:nvSpPr>
      <dsp:spPr>
        <a:xfrm>
          <a:off x="0" y="2492705"/>
          <a:ext cx="1541551" cy="11915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>
          <a:outerShdw blurRad="184150" dist="241300" dir="11520000" sx="110000" sy="110000" algn="ctr" rotWithShape="0">
            <a:srgbClr val="000000">
              <a:alpha val="18000"/>
            </a:srgbClr>
          </a:outerShdw>
        </a:effectLst>
        <a:scene3d>
          <a:camera prst="perspectiveFront" fov="5100000">
            <a:rot lat="0" lon="2100000" rev="0"/>
          </a:camera>
          <a:lightRig rig="flood" dir="t">
            <a:rot lat="0" lon="0" rev="13800000"/>
          </a:lightRig>
        </a:scene3d>
        <a:sp3d extrusionH="107950" prstMaterial="plastic">
          <a:bevelT w="82550" h="63500" prst="divot"/>
          <a:bevelB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41782E-B03D-4D6F-B167-A7F3EC7E6900}">
      <dsp:nvSpPr>
        <dsp:cNvPr id="0" name=""/>
        <dsp:cNvSpPr/>
      </dsp:nvSpPr>
      <dsp:spPr>
        <a:xfrm>
          <a:off x="293750" y="3874064"/>
          <a:ext cx="1177935" cy="283077"/>
        </a:xfrm>
        <a:prstGeom prst="rect">
          <a:avLst/>
        </a:prstGeom>
        <a:solidFill>
          <a:srgbClr val="FFFF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zh-TW" altLang="en-US" sz="2400" b="1" kern="1200" dirty="0">
              <a:solidFill>
                <a:srgbClr val="FF3399"/>
              </a:solidFill>
            </a:rPr>
            <a:t>學困班</a:t>
          </a:r>
        </a:p>
      </dsp:txBody>
      <dsp:txXfrm>
        <a:off x="293750" y="3874064"/>
        <a:ext cx="1177935" cy="283077"/>
      </dsp:txXfrm>
    </dsp:sp>
    <dsp:sp modelId="{102A6349-CE96-4262-8A98-074F8B7BA558}">
      <dsp:nvSpPr>
        <dsp:cNvPr id="0" name=""/>
        <dsp:cNvSpPr/>
      </dsp:nvSpPr>
      <dsp:spPr>
        <a:xfrm>
          <a:off x="169993" y="272337"/>
          <a:ext cx="1352660" cy="10698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8000" b="-18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hilly" dir="t">
            <a:rot lat="0" lon="0" rev="18480000"/>
          </a:lightRig>
        </a:scene3d>
        <a:sp3d prstMaterial="clear">
          <a:bevelT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636C02-C97E-4A2F-B4E7-F3A888E77089}">
      <dsp:nvSpPr>
        <dsp:cNvPr id="0" name=""/>
        <dsp:cNvSpPr/>
      </dsp:nvSpPr>
      <dsp:spPr>
        <a:xfrm>
          <a:off x="169225" y="1461874"/>
          <a:ext cx="1365380" cy="408387"/>
        </a:xfrm>
        <a:prstGeom prst="rect">
          <a:avLst/>
        </a:prstGeom>
        <a:solidFill>
          <a:srgbClr val="FFFF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zh-TW" altLang="en-US" sz="2400" b="1" kern="1200" dirty="0">
              <a:solidFill>
                <a:srgbClr val="FF0000"/>
              </a:solidFill>
            </a:rPr>
            <a:t>原班級</a:t>
          </a:r>
        </a:p>
      </dsp:txBody>
      <dsp:txXfrm>
        <a:off x="169225" y="1461874"/>
        <a:ext cx="1365380" cy="408387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31B362-42D5-43FD-8844-A9B3CDC8D4FD}">
      <dsp:nvSpPr>
        <dsp:cNvPr id="0" name=""/>
        <dsp:cNvSpPr/>
      </dsp:nvSpPr>
      <dsp:spPr>
        <a:xfrm>
          <a:off x="986059" y="-263281"/>
          <a:ext cx="4992167" cy="4992167"/>
        </a:xfrm>
        <a:prstGeom prst="circularArrow">
          <a:avLst>
            <a:gd name="adj1" fmla="val 5544"/>
            <a:gd name="adj2" fmla="val 330680"/>
            <a:gd name="adj3" fmla="val 14755094"/>
            <a:gd name="adj4" fmla="val 16814419"/>
            <a:gd name="adj5" fmla="val 5757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0DD5DB-0FAD-43A9-A04F-75699AEF265E}">
      <dsp:nvSpPr>
        <dsp:cNvPr id="0" name=""/>
        <dsp:cNvSpPr/>
      </dsp:nvSpPr>
      <dsp:spPr>
        <a:xfrm>
          <a:off x="2838363" y="-192561"/>
          <a:ext cx="1287561" cy="614037"/>
        </a:xfrm>
        <a:prstGeom prst="roundRect">
          <a:avLst/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rgbClr val="00B050"/>
              </a:solidFill>
            </a:rPr>
            <a:t>環境</a:t>
          </a:r>
          <a:r>
            <a:rPr lang="zh-TW" altLang="en-US" sz="2000" b="1" kern="1200" dirty="0">
              <a:solidFill>
                <a:schemeClr val="tx1"/>
              </a:solidFill>
            </a:rPr>
            <a:t>教育</a:t>
          </a:r>
        </a:p>
      </dsp:txBody>
      <dsp:txXfrm>
        <a:off x="2868338" y="-162586"/>
        <a:ext cx="1227611" cy="554087"/>
      </dsp:txXfrm>
    </dsp:sp>
    <dsp:sp modelId="{044AFC51-F914-42FB-AE2E-AE23A3655529}">
      <dsp:nvSpPr>
        <dsp:cNvPr id="0" name=""/>
        <dsp:cNvSpPr/>
      </dsp:nvSpPr>
      <dsp:spPr>
        <a:xfrm>
          <a:off x="4609179" y="439140"/>
          <a:ext cx="1159717" cy="455325"/>
        </a:xfrm>
        <a:prstGeom prst="roundRect">
          <a:avLst/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rgbClr val="00B050"/>
              </a:solidFill>
            </a:rPr>
            <a:t>健康</a:t>
          </a:r>
          <a:r>
            <a:rPr lang="zh-TW" altLang="en-US" sz="1800" b="1" kern="1200" dirty="0">
              <a:solidFill>
                <a:schemeClr val="tx1"/>
              </a:solidFill>
            </a:rPr>
            <a:t>促進</a:t>
          </a:r>
        </a:p>
      </dsp:txBody>
      <dsp:txXfrm>
        <a:off x="4631406" y="461367"/>
        <a:ext cx="1115263" cy="410871"/>
      </dsp:txXfrm>
    </dsp:sp>
    <dsp:sp modelId="{968CC513-E374-4F36-834C-1654E8ADF8C6}">
      <dsp:nvSpPr>
        <dsp:cNvPr id="0" name=""/>
        <dsp:cNvSpPr/>
      </dsp:nvSpPr>
      <dsp:spPr>
        <a:xfrm>
          <a:off x="4876938" y="1410519"/>
          <a:ext cx="1324053" cy="542935"/>
        </a:xfrm>
        <a:prstGeom prst="roundRect">
          <a:avLst/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rgbClr val="00B050"/>
              </a:solidFill>
            </a:rPr>
            <a:t>交通</a:t>
          </a:r>
          <a:r>
            <a:rPr lang="zh-TW" altLang="en-US" sz="1800" b="1" kern="1200" dirty="0">
              <a:solidFill>
                <a:schemeClr val="tx1"/>
              </a:solidFill>
            </a:rPr>
            <a:t>安全</a:t>
          </a:r>
        </a:p>
      </dsp:txBody>
      <dsp:txXfrm>
        <a:off x="4903442" y="1437023"/>
        <a:ext cx="1271045" cy="489927"/>
      </dsp:txXfrm>
    </dsp:sp>
    <dsp:sp modelId="{FE648D0E-FA84-4B6C-A670-2B7BCD6B89E0}">
      <dsp:nvSpPr>
        <dsp:cNvPr id="0" name=""/>
        <dsp:cNvSpPr/>
      </dsp:nvSpPr>
      <dsp:spPr>
        <a:xfrm>
          <a:off x="4953709" y="2582389"/>
          <a:ext cx="1193004" cy="426117"/>
        </a:xfrm>
        <a:prstGeom prst="roundRect">
          <a:avLst/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rgbClr val="00B050"/>
              </a:solidFill>
            </a:rPr>
            <a:t>人權</a:t>
          </a:r>
          <a:r>
            <a:rPr lang="zh-TW" altLang="en-US" sz="1800" b="1" kern="1200" dirty="0">
              <a:solidFill>
                <a:schemeClr val="tx1"/>
              </a:solidFill>
            </a:rPr>
            <a:t>法治</a:t>
          </a:r>
        </a:p>
      </dsp:txBody>
      <dsp:txXfrm>
        <a:off x="4974510" y="2603190"/>
        <a:ext cx="1151402" cy="384515"/>
      </dsp:txXfrm>
    </dsp:sp>
    <dsp:sp modelId="{9B050874-2660-4836-9C28-A7C3089667D9}">
      <dsp:nvSpPr>
        <dsp:cNvPr id="0" name=""/>
        <dsp:cNvSpPr/>
      </dsp:nvSpPr>
      <dsp:spPr>
        <a:xfrm>
          <a:off x="4579324" y="3622525"/>
          <a:ext cx="1098902" cy="347283"/>
        </a:xfrm>
        <a:prstGeom prst="roundRect">
          <a:avLst/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rgbClr val="00B050"/>
              </a:solidFill>
            </a:rPr>
            <a:t>家庭</a:t>
          </a:r>
          <a:r>
            <a:rPr lang="zh-TW" altLang="en-US" sz="1800" b="1" kern="1200" dirty="0">
              <a:solidFill>
                <a:schemeClr val="tx1"/>
              </a:solidFill>
            </a:rPr>
            <a:t>教育</a:t>
          </a:r>
        </a:p>
      </dsp:txBody>
      <dsp:txXfrm>
        <a:off x="4596277" y="3639478"/>
        <a:ext cx="1064996" cy="313377"/>
      </dsp:txXfrm>
    </dsp:sp>
    <dsp:sp modelId="{BDEA45D0-39E4-4F62-BE89-50EB6B43A2B0}">
      <dsp:nvSpPr>
        <dsp:cNvPr id="0" name=""/>
        <dsp:cNvSpPr/>
      </dsp:nvSpPr>
      <dsp:spPr>
        <a:xfrm>
          <a:off x="2858707" y="3500095"/>
          <a:ext cx="1586034" cy="1326401"/>
        </a:xfrm>
        <a:prstGeom prst="roundRect">
          <a:avLst/>
        </a:prstGeom>
        <a:solidFill>
          <a:srgbClr val="CCFF99"/>
        </a:solidFill>
        <a:ln w="12700" cap="flat" cmpd="sng" algn="ctr">
          <a:solidFill>
            <a:schemeClr val="tx2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rgbClr val="FF0000"/>
              </a:solidFill>
            </a:rPr>
            <a:t>人權教育</a:t>
          </a:r>
          <a:endParaRPr lang="en-US" altLang="zh-TW" sz="2400" b="1" kern="1200" dirty="0">
            <a:solidFill>
              <a:srgbClr val="FF0000"/>
            </a:solidFill>
          </a:endParaRPr>
        </a:p>
        <a:p>
          <a:pPr marL="0" lvl="0" indent="0" algn="ctr" defTabSz="1066800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chemeClr val="accent6">
                  <a:lumMod val="75000"/>
                </a:schemeClr>
              </a:solidFill>
            </a:rPr>
            <a:t>馬拉拉</a:t>
          </a:r>
          <a:endParaRPr lang="en-US" altLang="zh-TW" sz="1800" b="1" kern="1200" dirty="0">
            <a:solidFill>
              <a:schemeClr val="accent6">
                <a:lumMod val="75000"/>
              </a:schemeClr>
            </a:solidFill>
          </a:endParaRPr>
        </a:p>
        <a:p>
          <a:pPr marL="0" lvl="0" indent="0" algn="ctr" defTabSz="1066800">
            <a:lnSpc>
              <a:spcPct val="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rgbClr val="000000"/>
              </a:solidFill>
            </a:rPr>
            <a:t> 勇敢力量</a:t>
          </a:r>
        </a:p>
      </dsp:txBody>
      <dsp:txXfrm>
        <a:off x="2923457" y="3564845"/>
        <a:ext cx="1456534" cy="1196901"/>
      </dsp:txXfrm>
    </dsp:sp>
    <dsp:sp modelId="{5BFE4CDA-9E27-448F-BBA5-572FAB515BDA}">
      <dsp:nvSpPr>
        <dsp:cNvPr id="0" name=""/>
        <dsp:cNvSpPr/>
      </dsp:nvSpPr>
      <dsp:spPr>
        <a:xfrm>
          <a:off x="1418545" y="3669161"/>
          <a:ext cx="1397607" cy="417190"/>
        </a:xfrm>
        <a:prstGeom prst="roundRect">
          <a:avLst/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rgbClr val="00B050"/>
              </a:solidFill>
            </a:rPr>
            <a:t>生涯</a:t>
          </a:r>
          <a:r>
            <a:rPr lang="zh-TW" altLang="en-US" sz="2000" b="1" kern="1200" dirty="0">
              <a:solidFill>
                <a:schemeClr val="tx1"/>
              </a:solidFill>
            </a:rPr>
            <a:t>教育</a:t>
          </a:r>
        </a:p>
      </dsp:txBody>
      <dsp:txXfrm>
        <a:off x="1438911" y="3689527"/>
        <a:ext cx="1356875" cy="376458"/>
      </dsp:txXfrm>
    </dsp:sp>
    <dsp:sp modelId="{605C17BD-8A09-4A21-AAE9-C78412638E76}">
      <dsp:nvSpPr>
        <dsp:cNvPr id="0" name=""/>
        <dsp:cNvSpPr/>
      </dsp:nvSpPr>
      <dsp:spPr>
        <a:xfrm>
          <a:off x="829228" y="2777947"/>
          <a:ext cx="1360148" cy="421147"/>
        </a:xfrm>
        <a:prstGeom prst="roundRect">
          <a:avLst/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rgbClr val="00B050"/>
              </a:solidFill>
            </a:rPr>
            <a:t>多元</a:t>
          </a:r>
          <a:r>
            <a:rPr lang="zh-TW" altLang="en-US" sz="2000" b="1" kern="1200" dirty="0">
              <a:solidFill>
                <a:schemeClr val="tx1"/>
              </a:solidFill>
            </a:rPr>
            <a:t>文化</a:t>
          </a:r>
        </a:p>
      </dsp:txBody>
      <dsp:txXfrm>
        <a:off x="849787" y="2798506"/>
        <a:ext cx="1319030" cy="380029"/>
      </dsp:txXfrm>
    </dsp:sp>
    <dsp:sp modelId="{71F41987-50E8-41CE-B9A7-6441333C011A}">
      <dsp:nvSpPr>
        <dsp:cNvPr id="0" name=""/>
        <dsp:cNvSpPr/>
      </dsp:nvSpPr>
      <dsp:spPr>
        <a:xfrm>
          <a:off x="802119" y="1716405"/>
          <a:ext cx="1125137" cy="464404"/>
        </a:xfrm>
        <a:prstGeom prst="roundRect">
          <a:avLst/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800" b="1" kern="1200" dirty="0">
              <a:solidFill>
                <a:srgbClr val="00B050"/>
              </a:solidFill>
            </a:rPr>
            <a:t>性平</a:t>
          </a:r>
          <a:r>
            <a:rPr lang="zh-TW" altLang="en-US" sz="1800" b="1" kern="1200" dirty="0">
              <a:solidFill>
                <a:schemeClr val="tx1"/>
              </a:solidFill>
            </a:rPr>
            <a:t>教育</a:t>
          </a:r>
        </a:p>
      </dsp:txBody>
      <dsp:txXfrm>
        <a:off x="824789" y="1739075"/>
        <a:ext cx="1079797" cy="419064"/>
      </dsp:txXfrm>
    </dsp:sp>
    <dsp:sp modelId="{E0B6AE39-462D-47E1-93E7-0AE505CBE1C1}">
      <dsp:nvSpPr>
        <dsp:cNvPr id="0" name=""/>
        <dsp:cNvSpPr/>
      </dsp:nvSpPr>
      <dsp:spPr>
        <a:xfrm>
          <a:off x="906853" y="596069"/>
          <a:ext cx="1443097" cy="417190"/>
        </a:xfrm>
        <a:prstGeom prst="roundRect">
          <a:avLst/>
        </a:prstGeom>
        <a:solidFill>
          <a:srgbClr val="FFFF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1" kern="1200" dirty="0">
              <a:solidFill>
                <a:srgbClr val="00B050"/>
              </a:solidFill>
            </a:rPr>
            <a:t>生命</a:t>
          </a:r>
          <a:r>
            <a:rPr lang="zh-TW" altLang="en-US" sz="2000" b="1" kern="1200" dirty="0">
              <a:solidFill>
                <a:srgbClr val="000000"/>
              </a:solidFill>
            </a:rPr>
            <a:t>教育</a:t>
          </a:r>
        </a:p>
      </dsp:txBody>
      <dsp:txXfrm>
        <a:off x="927219" y="616435"/>
        <a:ext cx="1402365" cy="3764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D9D2C4-CA47-4E2F-9386-15BF2C5BFCE9}">
      <dsp:nvSpPr>
        <dsp:cNvPr id="0" name=""/>
        <dsp:cNvSpPr/>
      </dsp:nvSpPr>
      <dsp:spPr>
        <a:xfrm>
          <a:off x="108974" y="1238891"/>
          <a:ext cx="1090431" cy="900640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E64DFD-23AF-4F50-BCBC-C27132FB3B0D}">
      <dsp:nvSpPr>
        <dsp:cNvPr id="0" name=""/>
        <dsp:cNvSpPr/>
      </dsp:nvSpPr>
      <dsp:spPr>
        <a:xfrm rot="20390940">
          <a:off x="1060469" y="1720973"/>
          <a:ext cx="1109510" cy="1109510"/>
        </a:xfrm>
        <a:prstGeom prst="leftCircularArrow">
          <a:avLst>
            <a:gd name="adj1" fmla="val 4695"/>
            <a:gd name="adj2" fmla="val 599742"/>
            <a:gd name="adj3" fmla="val 2338954"/>
            <a:gd name="adj4" fmla="val 8988191"/>
            <a:gd name="adj5" fmla="val 547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837679-D346-4EBB-AB0C-EE653ACF3C6C}">
      <dsp:nvSpPr>
        <dsp:cNvPr id="0" name=""/>
        <dsp:cNvSpPr/>
      </dsp:nvSpPr>
      <dsp:spPr>
        <a:xfrm>
          <a:off x="485443" y="2049494"/>
          <a:ext cx="974997" cy="5949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rgbClr val="000000"/>
              </a:solidFill>
            </a:rPr>
            <a:t>課程</a:t>
          </a:r>
          <a:endParaRPr lang="en-US" altLang="zh-TW" sz="1800" b="1" kern="1200" dirty="0">
            <a:solidFill>
              <a:srgbClr val="000000"/>
            </a:solidFill>
          </a:endParaRPr>
        </a:p>
        <a:p>
          <a:pPr marL="0" lvl="0" indent="0" algn="ctr" defTabSz="8001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rgbClr val="000000"/>
              </a:solidFill>
            </a:rPr>
            <a:t>教學</a:t>
          </a:r>
          <a:endParaRPr lang="en-US" sz="1800" b="1" kern="1200" dirty="0">
            <a:solidFill>
              <a:srgbClr val="000000"/>
            </a:solidFill>
          </a:endParaRPr>
        </a:p>
      </dsp:txBody>
      <dsp:txXfrm>
        <a:off x="502869" y="2066920"/>
        <a:ext cx="940145" cy="560130"/>
      </dsp:txXfrm>
    </dsp:sp>
    <dsp:sp modelId="{B651F1CF-D429-4713-ABB8-9F7461E4F7F5}">
      <dsp:nvSpPr>
        <dsp:cNvPr id="0" name=""/>
        <dsp:cNvSpPr/>
      </dsp:nvSpPr>
      <dsp:spPr>
        <a:xfrm>
          <a:off x="1659170" y="1297619"/>
          <a:ext cx="1011244" cy="911276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198A36-C0C4-4E90-AC13-6C982ACE8400}">
      <dsp:nvSpPr>
        <dsp:cNvPr id="0" name=""/>
        <dsp:cNvSpPr/>
      </dsp:nvSpPr>
      <dsp:spPr>
        <a:xfrm>
          <a:off x="2661244" y="521244"/>
          <a:ext cx="1144885" cy="1144885"/>
        </a:xfrm>
        <a:prstGeom prst="circularArrow">
          <a:avLst>
            <a:gd name="adj1" fmla="val 4550"/>
            <a:gd name="adj2" fmla="val 579134"/>
            <a:gd name="adj3" fmla="val 19617257"/>
            <a:gd name="adj4" fmla="val 12947412"/>
            <a:gd name="adj5" fmla="val 5309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57E8D-52E6-47CA-9E1F-B3BE7EB3E09B}">
      <dsp:nvSpPr>
        <dsp:cNvPr id="0" name=""/>
        <dsp:cNvSpPr/>
      </dsp:nvSpPr>
      <dsp:spPr>
        <a:xfrm>
          <a:off x="2123167" y="783090"/>
          <a:ext cx="984938" cy="617635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rgbClr val="000000"/>
              </a:solidFill>
            </a:rPr>
            <a:t>班級</a:t>
          </a:r>
          <a:endParaRPr lang="en-US" altLang="zh-TW" sz="1800" b="1" kern="1200" dirty="0">
            <a:solidFill>
              <a:srgbClr val="000000"/>
            </a:solidFill>
          </a:endParaRPr>
        </a:p>
        <a:p>
          <a:pPr marL="0" lvl="0" indent="0" algn="ctr" defTabSz="8001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rgbClr val="000000"/>
              </a:solidFill>
            </a:rPr>
            <a:t>推動</a:t>
          </a:r>
          <a:endParaRPr lang="en-US" sz="1800" b="1" kern="1200" dirty="0">
            <a:solidFill>
              <a:srgbClr val="000000"/>
            </a:solidFill>
          </a:endParaRPr>
        </a:p>
      </dsp:txBody>
      <dsp:txXfrm>
        <a:off x="2141257" y="801180"/>
        <a:ext cx="948758" cy="581455"/>
      </dsp:txXfrm>
    </dsp:sp>
    <dsp:sp modelId="{C26DB7B9-FAD6-48DB-954D-A5E46F77BD6D}">
      <dsp:nvSpPr>
        <dsp:cNvPr id="0" name=""/>
        <dsp:cNvSpPr/>
      </dsp:nvSpPr>
      <dsp:spPr>
        <a:xfrm>
          <a:off x="3151202" y="1332458"/>
          <a:ext cx="1030098" cy="85843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67359E-7225-4CFB-BBD2-900CCD5D7BDE}">
      <dsp:nvSpPr>
        <dsp:cNvPr id="0" name=""/>
        <dsp:cNvSpPr/>
      </dsp:nvSpPr>
      <dsp:spPr>
        <a:xfrm rot="20759075">
          <a:off x="4267034" y="1999732"/>
          <a:ext cx="934389" cy="934389"/>
        </a:xfrm>
        <a:prstGeom prst="leftCircularArrow">
          <a:avLst>
            <a:gd name="adj1" fmla="val 5575"/>
            <a:gd name="adj2" fmla="val 728025"/>
            <a:gd name="adj3" fmla="val 2442045"/>
            <a:gd name="adj4" fmla="val 8962998"/>
            <a:gd name="adj5" fmla="val 6505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A26F57-A010-4072-9EBD-86BD6484D91B}">
      <dsp:nvSpPr>
        <dsp:cNvPr id="0" name=""/>
        <dsp:cNvSpPr/>
      </dsp:nvSpPr>
      <dsp:spPr>
        <a:xfrm>
          <a:off x="3664622" y="2122297"/>
          <a:ext cx="943892" cy="614971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閱推</a:t>
          </a:r>
          <a:endParaRPr lang="en-US" altLang="zh-TW" sz="1800" b="1" kern="12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8001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教師</a:t>
          </a:r>
          <a:endParaRPr lang="en-US" sz="1800" b="1" kern="12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82634" y="2140309"/>
        <a:ext cx="907868" cy="578947"/>
      </dsp:txXfrm>
    </dsp:sp>
    <dsp:sp modelId="{939DFC11-B217-40F1-B0EE-ADA1D5FE8FDC}">
      <dsp:nvSpPr>
        <dsp:cNvPr id="0" name=""/>
        <dsp:cNvSpPr/>
      </dsp:nvSpPr>
      <dsp:spPr>
        <a:xfrm>
          <a:off x="4677153" y="1369272"/>
          <a:ext cx="997838" cy="94580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rgbClr val="92D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F63716-280D-4A8A-8AF8-9D84FEF36D8F}">
      <dsp:nvSpPr>
        <dsp:cNvPr id="0" name=""/>
        <dsp:cNvSpPr/>
      </dsp:nvSpPr>
      <dsp:spPr>
        <a:xfrm>
          <a:off x="5128608" y="859070"/>
          <a:ext cx="963574" cy="644008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rgbClr val="000000"/>
              </a:solidFill>
            </a:rPr>
            <a:t>行政</a:t>
          </a:r>
          <a:endParaRPr lang="en-US" altLang="zh-TW" sz="1800" b="1" kern="1200" dirty="0">
            <a:solidFill>
              <a:srgbClr val="000000"/>
            </a:solidFill>
          </a:endParaRPr>
        </a:p>
        <a:p>
          <a:pPr marL="0" lvl="0" indent="0" algn="ctr" defTabSz="8001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rgbClr val="000000"/>
              </a:solidFill>
            </a:rPr>
            <a:t>支援</a:t>
          </a:r>
          <a:endParaRPr lang="en-US" sz="1800" b="1" kern="1200" dirty="0">
            <a:solidFill>
              <a:srgbClr val="000000"/>
            </a:solidFill>
          </a:endParaRPr>
        </a:p>
      </dsp:txBody>
      <dsp:txXfrm>
        <a:off x="5147470" y="877932"/>
        <a:ext cx="925850" cy="606284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B0A25-0B66-44C9-9E90-00CFDD2E891E}">
      <dsp:nvSpPr>
        <dsp:cNvPr id="0" name=""/>
        <dsp:cNvSpPr/>
      </dsp:nvSpPr>
      <dsp:spPr>
        <a:xfrm>
          <a:off x="308104" y="0"/>
          <a:ext cx="2935342" cy="428819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marR="0" lvl="0" indent="0" algn="ctr" defTabSz="800100" eaLnBrk="1" fontAlgn="auto" latinLnBrk="0" hangingPunct="1">
            <a:lnSpc>
              <a:spcPts val="27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zh-TW" sz="1800" b="1" kern="1200" dirty="0">
            <a:solidFill>
              <a:srgbClr val="FF0000"/>
            </a:solidFill>
            <a:latin typeface="Calibri"/>
            <a:ea typeface="新細明體" panose="02020500000000000000" pitchFamily="18" charset="-120"/>
            <a:cs typeface="+mn-cs"/>
          </a:endParaRPr>
        </a:p>
        <a:p>
          <a:pPr marL="0" marR="0" lvl="0" indent="0" algn="ctr" defTabSz="800100" eaLnBrk="1" fontAlgn="auto" latinLnBrk="0" hangingPunct="1">
            <a:lnSpc>
              <a:spcPts val="27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800" b="1" kern="1200" dirty="0">
              <a:solidFill>
                <a:srgbClr val="FF0000"/>
              </a:solidFill>
              <a:latin typeface="Calibri"/>
              <a:ea typeface="新細明體" panose="02020500000000000000" pitchFamily="18" charset="-120"/>
              <a:cs typeface="+mn-cs"/>
            </a:rPr>
            <a:t>公開觀課 分組教學</a:t>
          </a:r>
          <a:endParaRPr lang="en-US" altLang="zh-TW" sz="1800" b="1" kern="1200" dirty="0">
            <a:solidFill>
              <a:srgbClr val="FF0000"/>
            </a:solidFill>
            <a:latin typeface="Calibri"/>
            <a:ea typeface="新細明體" panose="02020500000000000000" pitchFamily="18" charset="-120"/>
            <a:cs typeface="+mn-cs"/>
          </a:endParaRPr>
        </a:p>
        <a:p>
          <a:pPr marL="0" marR="0" lvl="0" indent="0" algn="ctr" defTabSz="800100" eaLnBrk="1" fontAlgn="auto" latinLnBrk="0" hangingPunct="1">
            <a:lnSpc>
              <a:spcPts val="27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zh-TW" sz="1800" b="1" kern="1200" dirty="0">
            <a:solidFill>
              <a:srgbClr val="FF0000"/>
            </a:solidFill>
            <a:latin typeface="Calibri"/>
            <a:ea typeface="新細明體" panose="02020500000000000000" pitchFamily="18" charset="-120"/>
            <a:cs typeface="+mn-cs"/>
          </a:endParaRPr>
        </a:p>
        <a:p>
          <a:pPr marL="0" lvl="0" indent="0" algn="l" defTabSz="800100">
            <a:lnSpc>
              <a:spcPts val="2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0" kern="1200" dirty="0">
              <a:solidFill>
                <a:schemeClr val="accent2">
                  <a:lumMod val="50000"/>
                </a:schemeClr>
              </a:solidFill>
            </a:rPr>
            <a:t>    </a:t>
          </a:r>
          <a:r>
            <a:rPr lang="zh-TW" altLang="en-US" sz="2400" b="1" kern="1200" dirty="0">
              <a:solidFill>
                <a:schemeClr val="accent2">
                  <a:lumMod val="50000"/>
                </a:schemeClr>
              </a:solidFill>
            </a:rPr>
            <a:t>跨域深讀研討</a:t>
          </a:r>
          <a:endParaRPr lang="en-US" altLang="zh-TW" sz="2400" b="1" kern="1200" dirty="0">
            <a:solidFill>
              <a:schemeClr val="accent2">
                <a:lumMod val="50000"/>
              </a:schemeClr>
            </a:solidFill>
          </a:endParaRPr>
        </a:p>
        <a:p>
          <a:pPr marL="0" lvl="0" indent="0" algn="l" defTabSz="800100">
            <a:lnSpc>
              <a:spcPts val="22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TW" sz="2400" b="1" kern="1200" dirty="0">
            <a:solidFill>
              <a:schemeClr val="accent2">
                <a:lumMod val="50000"/>
              </a:schemeClr>
            </a:solidFill>
          </a:endParaRPr>
        </a:p>
        <a:p>
          <a:pPr marL="0" lvl="0" indent="0" algn="l" defTabSz="800100">
            <a:lnSpc>
              <a:spcPts val="2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1" kern="1200" dirty="0">
              <a:solidFill>
                <a:schemeClr val="accent2">
                  <a:lumMod val="50000"/>
                </a:schemeClr>
              </a:solidFill>
            </a:rPr>
            <a:t>    備課觀課議課</a:t>
          </a:r>
          <a:endParaRPr lang="en-US" altLang="zh-TW" sz="2400" b="1" kern="1200" dirty="0">
            <a:solidFill>
              <a:schemeClr val="accent2">
                <a:lumMod val="50000"/>
              </a:schemeClr>
            </a:solidFill>
          </a:endParaRPr>
        </a:p>
        <a:p>
          <a:pPr marL="0" lvl="0" indent="0" algn="l" defTabSz="800100">
            <a:lnSpc>
              <a:spcPts val="2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b="0" kern="1200" dirty="0">
              <a:solidFill>
                <a:schemeClr val="accent2">
                  <a:lumMod val="50000"/>
                </a:schemeClr>
              </a:solidFill>
            </a:rPr>
            <a:t>        </a:t>
          </a:r>
          <a:endParaRPr lang="en-US" altLang="zh-TW" sz="2400" b="0" kern="1200" dirty="0">
            <a:solidFill>
              <a:schemeClr val="accent2">
                <a:lumMod val="50000"/>
              </a:schemeClr>
            </a:solidFill>
          </a:endParaRPr>
        </a:p>
        <a:p>
          <a:pPr marL="0" lvl="0" indent="0" algn="l" defTabSz="800100">
            <a:lnSpc>
              <a:spcPts val="22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TW" sz="2400" kern="1200" dirty="0">
            <a:solidFill>
              <a:srgbClr val="000000"/>
            </a:solidFill>
            <a:latin typeface="Calibri"/>
            <a:ea typeface="新細明體" panose="02020500000000000000" pitchFamily="18" charset="-120"/>
            <a:cs typeface="+mn-cs"/>
          </a:endParaRPr>
        </a:p>
        <a:p>
          <a:pPr marL="0" lvl="0" indent="0" algn="l" defTabSz="800100">
            <a:lnSpc>
              <a:spcPts val="2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400" kern="1200" dirty="0">
              <a:solidFill>
                <a:srgbClr val="000000"/>
              </a:solidFill>
              <a:latin typeface="Calibri"/>
              <a:ea typeface="新細明體" panose="02020500000000000000" pitchFamily="18" charset="-120"/>
              <a:cs typeface="+mn-cs"/>
            </a:rPr>
            <a:t>    共讀共享共好</a:t>
          </a:r>
          <a:endParaRPr lang="en-US" altLang="zh-TW" sz="2400" b="1" kern="1200" dirty="0">
            <a:solidFill>
              <a:sysClr val="windowText" lastClr="000000"/>
            </a:solidFill>
            <a:latin typeface="Calibri"/>
            <a:ea typeface="新細明體" panose="02020500000000000000" pitchFamily="18" charset="-120"/>
            <a:cs typeface="+mn-cs"/>
          </a:endParaRPr>
        </a:p>
      </dsp:txBody>
      <dsp:txXfrm>
        <a:off x="308104" y="1715279"/>
        <a:ext cx="2935342" cy="1715279"/>
      </dsp:txXfrm>
    </dsp:sp>
    <dsp:sp modelId="{FACF24DC-812F-425A-90F2-AFAC443914DE}">
      <dsp:nvSpPr>
        <dsp:cNvPr id="0" name=""/>
        <dsp:cNvSpPr/>
      </dsp:nvSpPr>
      <dsp:spPr>
        <a:xfrm>
          <a:off x="1070357" y="7"/>
          <a:ext cx="1484788" cy="142278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92EAD06-A0F8-41B8-9F1C-432400627620}">
      <dsp:nvSpPr>
        <dsp:cNvPr id="0" name=""/>
        <dsp:cNvSpPr/>
      </dsp:nvSpPr>
      <dsp:spPr>
        <a:xfrm>
          <a:off x="3358594" y="0"/>
          <a:ext cx="3059702" cy="428819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BACC6">
                <a:hueOff val="-4966938"/>
                <a:satOff val="19906"/>
                <a:lumOff val="4314"/>
                <a:alphaOff val="0"/>
                <a:tint val="50000"/>
                <a:satMod val="300000"/>
              </a:srgbClr>
            </a:gs>
            <a:gs pos="35000">
              <a:srgbClr val="4BACC6">
                <a:hueOff val="-4966938"/>
                <a:satOff val="19906"/>
                <a:lumOff val="4314"/>
                <a:alphaOff val="0"/>
                <a:tint val="37000"/>
                <a:satMod val="300000"/>
              </a:srgbClr>
            </a:gs>
            <a:gs pos="100000">
              <a:srgbClr val="4BACC6">
                <a:hueOff val="-4966938"/>
                <a:satOff val="19906"/>
                <a:lumOff val="4314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ts val="27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kern="1200" dirty="0">
              <a:solidFill>
                <a:srgbClr val="FF0000"/>
              </a:solidFill>
              <a:latin typeface="Calibri"/>
              <a:ea typeface="新細明體" panose="02020500000000000000" pitchFamily="18" charset="-120"/>
              <a:cs typeface="+mn-cs"/>
            </a:rPr>
            <a:t>深讀計畫</a:t>
          </a:r>
          <a:endParaRPr lang="en-US" altLang="zh-TW" sz="1800" kern="1200" dirty="0">
            <a:solidFill>
              <a:srgbClr val="FF0000"/>
            </a:solidFill>
            <a:latin typeface="Calibri"/>
            <a:ea typeface="新細明體" panose="02020500000000000000" pitchFamily="18" charset="-120"/>
            <a:cs typeface="+mn-cs"/>
          </a:endParaRPr>
        </a:p>
        <a:p>
          <a:pPr lvl="0" algn="ctr" defTabSz="800100">
            <a:lnSpc>
              <a:spcPts val="27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TW" sz="1800" kern="1200" dirty="0">
            <a:solidFill>
              <a:srgbClr val="FF0000"/>
            </a:solidFill>
            <a:latin typeface="Calibri"/>
            <a:ea typeface="新細明體" panose="02020500000000000000" pitchFamily="18" charset="-120"/>
            <a:cs typeface="+mn-cs"/>
          </a:endParaRPr>
        </a:p>
        <a:p>
          <a:pPr lvl="0" algn="ctr" defTabSz="800100">
            <a:lnSpc>
              <a:spcPts val="27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TW" sz="1800" b="1" kern="1200" dirty="0">
            <a:solidFill>
              <a:srgbClr val="FF0000"/>
            </a:solidFill>
            <a:latin typeface="Calibri"/>
            <a:ea typeface="新細明體" panose="02020500000000000000" pitchFamily="18" charset="-120"/>
            <a:cs typeface="+mn-cs"/>
          </a:endParaRPr>
        </a:p>
        <a:p>
          <a:pPr marL="0" marR="0" lvl="0" indent="0" algn="ctr" defTabSz="800100" eaLnBrk="1" fontAlgn="auto" latinLnBrk="0" hangingPunct="1">
            <a:lnSpc>
              <a:spcPts val="27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800" b="1" kern="1200" dirty="0">
              <a:solidFill>
                <a:srgbClr val="FF0000"/>
              </a:solidFill>
              <a:latin typeface="Calibri"/>
              <a:ea typeface="新細明體" panose="02020500000000000000" pitchFamily="18" charset="-120"/>
              <a:cs typeface="+mn-cs"/>
            </a:rPr>
            <a:t>閱讀教學社群</a:t>
          </a:r>
          <a:endParaRPr lang="en-US" altLang="zh-TW" sz="1800" b="1" kern="1200" dirty="0">
            <a:solidFill>
              <a:srgbClr val="FF0000"/>
            </a:solidFill>
            <a:latin typeface="Calibri"/>
            <a:ea typeface="新細明體" panose="02020500000000000000" pitchFamily="18" charset="-120"/>
            <a:cs typeface="+mn-cs"/>
          </a:endParaRPr>
        </a:p>
        <a:p>
          <a:pPr marL="0" marR="0" lvl="0" indent="0" algn="l" defTabSz="914400" eaLnBrk="1" fontAlgn="auto" latinLnBrk="0" hangingPunct="1">
            <a:lnSpc>
              <a:spcPts val="21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zh-TW" sz="2400" b="0" kern="1200" dirty="0">
            <a:solidFill>
              <a:schemeClr val="accent2">
                <a:lumMod val="50000"/>
              </a:schemeClr>
            </a:solidFill>
          </a:endParaRPr>
        </a:p>
        <a:p>
          <a:pPr marL="0" marR="0" lvl="0" indent="0" algn="l" defTabSz="914400" eaLnBrk="1" fontAlgn="auto" latinLnBrk="0" hangingPunct="1">
            <a:lnSpc>
              <a:spcPts val="21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0" kern="1200" dirty="0">
              <a:solidFill>
                <a:schemeClr val="accent2">
                  <a:lumMod val="50000"/>
                </a:schemeClr>
              </a:solidFill>
            </a:rPr>
            <a:t>建立</a:t>
          </a:r>
          <a:r>
            <a:rPr lang="en-US" altLang="zh-TW" sz="2400" b="0" kern="1200" dirty="0">
              <a:solidFill>
                <a:schemeClr val="accent2">
                  <a:lumMod val="50000"/>
                </a:schemeClr>
              </a:solidFill>
            </a:rPr>
            <a:t>108</a:t>
          </a:r>
          <a:r>
            <a:rPr lang="zh-TW" altLang="en-US" sz="2400" b="0" kern="1200" dirty="0">
              <a:solidFill>
                <a:schemeClr val="accent2">
                  <a:lumMod val="50000"/>
                </a:schemeClr>
              </a:solidFill>
            </a:rPr>
            <a:t>課綱新平台</a:t>
          </a:r>
          <a:endParaRPr lang="en-US" altLang="zh-TW" sz="2400" b="0" kern="1200" dirty="0">
            <a:solidFill>
              <a:schemeClr val="accent2">
                <a:lumMod val="50000"/>
              </a:schemeClr>
            </a:solidFill>
          </a:endParaRPr>
        </a:p>
        <a:p>
          <a:pPr lvl="0" algn="l" defTabSz="800100">
            <a:lnSpc>
              <a:spcPts val="21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TW" sz="2000" kern="1200" dirty="0">
            <a:solidFill>
              <a:srgbClr val="FF0000"/>
            </a:solidFill>
            <a:latin typeface="Calibri"/>
            <a:ea typeface="新細明體" panose="02020500000000000000" pitchFamily="18" charset="-120"/>
            <a:cs typeface="+mn-cs"/>
          </a:endParaRPr>
        </a:p>
        <a:p>
          <a:pPr lvl="0" algn="l" defTabSz="800100">
            <a:lnSpc>
              <a:spcPts val="21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TW" sz="2000" kern="1200" dirty="0">
            <a:solidFill>
              <a:srgbClr val="FF0000"/>
            </a:solidFill>
            <a:latin typeface="Calibri"/>
            <a:ea typeface="新細明體" panose="02020500000000000000" pitchFamily="18" charset="-120"/>
            <a:cs typeface="+mn-cs"/>
          </a:endParaRPr>
        </a:p>
        <a:p>
          <a:pPr lvl="0" algn="l" defTabSz="800100">
            <a:lnSpc>
              <a:spcPts val="21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rgbClr val="000000"/>
              </a:solidFill>
              <a:latin typeface="Calibri"/>
              <a:ea typeface="新細明體" panose="02020500000000000000" pitchFamily="18" charset="-120"/>
              <a:cs typeface="+mn-cs"/>
            </a:rPr>
            <a:t>系統思考社  養珠社   </a:t>
          </a:r>
          <a:endParaRPr lang="en-US" altLang="zh-TW" sz="2000" b="1" kern="1200" dirty="0">
            <a:solidFill>
              <a:srgbClr val="000000"/>
            </a:solidFill>
            <a:latin typeface="Calibri"/>
            <a:ea typeface="新細明體" panose="02020500000000000000" pitchFamily="18" charset="-120"/>
            <a:cs typeface="+mn-cs"/>
          </a:endParaRPr>
        </a:p>
        <a:p>
          <a:pPr lvl="0" algn="l" defTabSz="800100">
            <a:lnSpc>
              <a:spcPts val="21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rgbClr val="000000"/>
              </a:solidFill>
              <a:latin typeface="Calibri"/>
              <a:ea typeface="新細明體" panose="02020500000000000000" pitchFamily="18" charset="-120"/>
              <a:cs typeface="+mn-cs"/>
            </a:rPr>
            <a:t>線上自主學習社群</a:t>
          </a:r>
          <a:endParaRPr lang="en-US" altLang="zh-TW" sz="2000" b="1" kern="1200" dirty="0">
            <a:solidFill>
              <a:srgbClr val="000000"/>
            </a:solidFill>
            <a:latin typeface="Calibri"/>
            <a:ea typeface="新細明體" panose="02020500000000000000" pitchFamily="18" charset="-120"/>
            <a:cs typeface="+mn-cs"/>
          </a:endParaRPr>
        </a:p>
        <a:p>
          <a:pPr lvl="0" algn="l" defTabSz="800100">
            <a:lnSpc>
              <a:spcPts val="21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rgbClr val="000000"/>
              </a:solidFill>
              <a:latin typeface="Calibri"/>
              <a:ea typeface="新細明體" panose="02020500000000000000" pitchFamily="18" charset="-120"/>
              <a:cs typeface="+mn-cs"/>
            </a:rPr>
            <a:t>山書苑社群    夢田讀書會</a:t>
          </a:r>
          <a:endParaRPr lang="en-US" altLang="zh-TW" sz="2400" b="1" kern="1200" dirty="0">
            <a:solidFill>
              <a:srgbClr val="000000"/>
            </a:solidFill>
            <a:latin typeface="Calibri"/>
            <a:ea typeface="新細明體" panose="02020500000000000000" pitchFamily="18" charset="-120"/>
            <a:cs typeface="+mn-cs"/>
          </a:endParaRPr>
        </a:p>
        <a:p>
          <a:pPr lvl="0" algn="ctr" defTabSz="800100">
            <a:lnSpc>
              <a:spcPts val="27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TW" sz="1800" kern="1200" dirty="0">
            <a:solidFill>
              <a:srgbClr val="FF0000"/>
            </a:solidFill>
            <a:latin typeface="Calibri"/>
            <a:ea typeface="新細明體" panose="02020500000000000000" pitchFamily="18" charset="-120"/>
            <a:cs typeface="+mn-cs"/>
          </a:endParaRPr>
        </a:p>
        <a:p>
          <a:pPr lvl="0" algn="ctr" defTabSz="800100">
            <a:lnSpc>
              <a:spcPts val="27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kern="1200" dirty="0">
              <a:solidFill>
                <a:srgbClr val="FF0000"/>
              </a:solidFill>
              <a:latin typeface="Calibri"/>
              <a:ea typeface="新細明體" panose="02020500000000000000" pitchFamily="18" charset="-120"/>
              <a:cs typeface="+mn-cs"/>
            </a:rPr>
            <a:t>  </a:t>
          </a:r>
        </a:p>
      </dsp:txBody>
      <dsp:txXfrm>
        <a:off x="3358594" y="1715279"/>
        <a:ext cx="3059702" cy="1715279"/>
      </dsp:txXfrm>
    </dsp:sp>
    <dsp:sp modelId="{7DC9D350-463E-4C11-AAA7-EDE2BE76FBE3}">
      <dsp:nvSpPr>
        <dsp:cNvPr id="0" name=""/>
        <dsp:cNvSpPr/>
      </dsp:nvSpPr>
      <dsp:spPr>
        <a:xfrm>
          <a:off x="4098750" y="0"/>
          <a:ext cx="1548176" cy="152127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FD8E49C-B49C-417A-8E8E-F936EE27D12A}">
      <dsp:nvSpPr>
        <dsp:cNvPr id="0" name=""/>
        <dsp:cNvSpPr/>
      </dsp:nvSpPr>
      <dsp:spPr>
        <a:xfrm>
          <a:off x="500052" y="3851309"/>
          <a:ext cx="5619246" cy="436888"/>
        </a:xfrm>
        <a:prstGeom prst="leftRightArrow">
          <a:avLst/>
        </a:prstGeom>
        <a:gradFill rotWithShape="0">
          <a:gsLst>
            <a:gs pos="0">
              <a:srgbClr val="4BACC6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A0161C-875C-4894-88CB-9B384585BDE1}">
      <dsp:nvSpPr>
        <dsp:cNvPr id="0" name=""/>
        <dsp:cNvSpPr/>
      </dsp:nvSpPr>
      <dsp:spPr>
        <a:xfrm>
          <a:off x="1885112" y="214660"/>
          <a:ext cx="2170553" cy="9642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28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24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專業合作</a:t>
          </a:r>
          <a:r>
            <a:rPr lang="zh-TW" altLang="en-US" sz="24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意</a:t>
          </a:r>
          <a:r>
            <a:rPr lang="zh-TW" sz="24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象</a:t>
          </a:r>
          <a:endParaRPr lang="en-US" altLang="zh-TW" sz="2400" b="1" kern="12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  <a:p>
          <a:pPr marL="0" lvl="0" indent="0" algn="ctr" defTabSz="1066800">
            <a:lnSpc>
              <a:spcPts val="28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700" b="1" kern="1200" dirty="0">
              <a:solidFill>
                <a:srgbClr val="FFFF00"/>
              </a:solidFill>
              <a:effectLst/>
            </a:rPr>
            <a:t>—願景清楚</a:t>
          </a:r>
          <a:endParaRPr lang="zh-TW" altLang="en-US" sz="1700" b="1" kern="1200" dirty="0">
            <a:solidFill>
              <a:srgbClr val="FFFF00"/>
            </a:solidFill>
            <a:effectLst/>
          </a:endParaRPr>
        </a:p>
      </dsp:txBody>
      <dsp:txXfrm>
        <a:off x="1913353" y="242901"/>
        <a:ext cx="2114071" cy="907728"/>
      </dsp:txXfrm>
    </dsp:sp>
    <dsp:sp modelId="{1B29D2DF-9342-47DD-A03A-64FBC196959C}">
      <dsp:nvSpPr>
        <dsp:cNvPr id="0" name=""/>
        <dsp:cNvSpPr/>
      </dsp:nvSpPr>
      <dsp:spPr>
        <a:xfrm rot="2490626">
          <a:off x="3489105" y="1346988"/>
          <a:ext cx="813220" cy="33747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500" kern="1200"/>
        </a:p>
      </dsp:txBody>
      <dsp:txXfrm>
        <a:off x="3590347" y="1414483"/>
        <a:ext cx="610736" cy="202483"/>
      </dsp:txXfrm>
    </dsp:sp>
    <dsp:sp modelId="{F3315B60-F7EE-4F2D-B6F7-73E233182388}">
      <dsp:nvSpPr>
        <dsp:cNvPr id="0" name=""/>
        <dsp:cNvSpPr/>
      </dsp:nvSpPr>
      <dsp:spPr>
        <a:xfrm>
          <a:off x="3708323" y="1852579"/>
          <a:ext cx="2225436" cy="9642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28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24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知能永續經營</a:t>
          </a:r>
          <a:endParaRPr lang="en-US" altLang="zh-TW" sz="2400" b="1" kern="12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66800">
            <a:lnSpc>
              <a:spcPts val="28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700" b="1" kern="1200" dirty="0">
              <a:solidFill>
                <a:srgbClr val="FFFF00"/>
              </a:solidFill>
            </a:rPr>
            <a:t>—專業成長</a:t>
          </a:r>
          <a:endParaRPr lang="zh-TW" altLang="en-US" sz="17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36564" y="1880820"/>
        <a:ext cx="2168954" cy="907728"/>
      </dsp:txXfrm>
    </dsp:sp>
    <dsp:sp modelId="{F68391EB-22B8-440D-BEE7-D10199DAF89C}">
      <dsp:nvSpPr>
        <dsp:cNvPr id="0" name=""/>
        <dsp:cNvSpPr/>
      </dsp:nvSpPr>
      <dsp:spPr>
        <a:xfrm rot="8100000">
          <a:off x="3489105" y="3091273"/>
          <a:ext cx="813220" cy="33747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500" kern="1200"/>
        </a:p>
      </dsp:txBody>
      <dsp:txXfrm rot="10800000">
        <a:off x="3590347" y="3158768"/>
        <a:ext cx="610736" cy="202483"/>
      </dsp:txXfrm>
    </dsp:sp>
    <dsp:sp modelId="{D0803E9B-355A-4055-81D5-AEACF044E00E}">
      <dsp:nvSpPr>
        <dsp:cNvPr id="0" name=""/>
        <dsp:cNvSpPr/>
      </dsp:nvSpPr>
      <dsp:spPr>
        <a:xfrm>
          <a:off x="1885112" y="3703231"/>
          <a:ext cx="2170553" cy="9642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28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24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閱讀專業分工</a:t>
          </a:r>
          <a:endParaRPr lang="en-US" altLang="zh-TW" sz="2400" b="1" kern="12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66800">
            <a:lnSpc>
              <a:spcPts val="28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700" b="1" kern="1200" dirty="0">
              <a:solidFill>
                <a:srgbClr val="FFFF00"/>
              </a:solidFill>
            </a:rPr>
            <a:t>—教學連結</a:t>
          </a:r>
          <a:endParaRPr lang="zh-TW" altLang="en-US" sz="17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13353" y="3731472"/>
        <a:ext cx="2114071" cy="907728"/>
      </dsp:txXfrm>
    </dsp:sp>
    <dsp:sp modelId="{57D6BFAB-2DB6-4637-A070-50766180F044}">
      <dsp:nvSpPr>
        <dsp:cNvPr id="0" name=""/>
        <dsp:cNvSpPr/>
      </dsp:nvSpPr>
      <dsp:spPr>
        <a:xfrm rot="13500000">
          <a:off x="1638453" y="3091273"/>
          <a:ext cx="813220" cy="33747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500" kern="1200"/>
        </a:p>
      </dsp:txBody>
      <dsp:txXfrm rot="10800000">
        <a:off x="1739695" y="3158768"/>
        <a:ext cx="610736" cy="202483"/>
      </dsp:txXfrm>
    </dsp:sp>
    <dsp:sp modelId="{A693C30E-B755-429C-997C-574F30479A91}">
      <dsp:nvSpPr>
        <dsp:cNvPr id="0" name=""/>
        <dsp:cNvSpPr/>
      </dsp:nvSpPr>
      <dsp:spPr>
        <a:xfrm>
          <a:off x="23112" y="1852579"/>
          <a:ext cx="2193251" cy="96421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28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24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建構饗書天堂</a:t>
          </a:r>
          <a:endParaRPr lang="en-US" altLang="zh-TW" sz="2400" b="1" kern="12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66800">
            <a:lnSpc>
              <a:spcPts val="28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700" b="1" kern="1200" dirty="0">
              <a:solidFill>
                <a:srgbClr val="FFFF00"/>
              </a:solidFill>
            </a:rPr>
            <a:t>—美麗新視界</a:t>
          </a:r>
          <a:endParaRPr lang="zh-TW" altLang="en-US" sz="1700" b="1" kern="12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353" y="1880820"/>
        <a:ext cx="2136769" cy="907728"/>
      </dsp:txXfrm>
    </dsp:sp>
    <dsp:sp modelId="{48BBC27B-CA74-4C39-A954-DEEC49D5EC52}">
      <dsp:nvSpPr>
        <dsp:cNvPr id="0" name=""/>
        <dsp:cNvSpPr/>
      </dsp:nvSpPr>
      <dsp:spPr>
        <a:xfrm rot="19109374">
          <a:off x="1638453" y="1346988"/>
          <a:ext cx="813220" cy="33747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500" kern="1200"/>
        </a:p>
      </dsp:txBody>
      <dsp:txXfrm>
        <a:off x="1739695" y="1414483"/>
        <a:ext cx="610736" cy="2024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0A6D6E-DBE6-4267-8383-1FD949D8D64D}">
      <dsp:nvSpPr>
        <dsp:cNvPr id="0" name=""/>
        <dsp:cNvSpPr/>
      </dsp:nvSpPr>
      <dsp:spPr>
        <a:xfrm rot="692459">
          <a:off x="1348888" y="353045"/>
          <a:ext cx="7352210" cy="4583243"/>
        </a:xfrm>
        <a:prstGeom prst="circularArrow">
          <a:avLst>
            <a:gd name="adj1" fmla="val 4668"/>
            <a:gd name="adj2" fmla="val 272909"/>
            <a:gd name="adj3" fmla="val 14597739"/>
            <a:gd name="adj4" fmla="val 16936409"/>
            <a:gd name="adj5" fmla="val 4847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bg2">
              <a:lumMod val="75000"/>
            </a:schemeClr>
          </a:solidFill>
          <a:prstDash val="lgDash"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E920CD-0408-4709-817B-186194A84A04}">
      <dsp:nvSpPr>
        <dsp:cNvPr id="0" name=""/>
        <dsp:cNvSpPr/>
      </dsp:nvSpPr>
      <dsp:spPr>
        <a:xfrm>
          <a:off x="1574964" y="350380"/>
          <a:ext cx="1430598" cy="1046527"/>
        </a:xfrm>
        <a:prstGeom prst="roundRect">
          <a:avLst/>
        </a:prstGeom>
        <a:solidFill>
          <a:srgbClr val="CEEA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100" b="1" kern="1200" dirty="0">
              <a:solidFill>
                <a:srgbClr val="A4D76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MSSR</a:t>
          </a:r>
          <a:endParaRPr lang="en-US" altLang="zh-TW" sz="2100" b="1" kern="1200" dirty="0">
            <a:solidFill>
              <a:srgbClr val="A4D76B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100" b="1" kern="1200" dirty="0">
              <a:solidFill>
                <a:srgbClr val="A4D76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閱讀計畫</a:t>
          </a:r>
          <a:endParaRPr lang="zh-TW" altLang="en-US" sz="2100" kern="1200" dirty="0">
            <a:solidFill>
              <a:srgbClr val="A4D76B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26051" y="401467"/>
        <a:ext cx="1328424" cy="944353"/>
      </dsp:txXfrm>
    </dsp:sp>
    <dsp:sp modelId="{45C47989-BADC-4869-8104-7A6C2E3F0F61}">
      <dsp:nvSpPr>
        <dsp:cNvPr id="0" name=""/>
        <dsp:cNvSpPr/>
      </dsp:nvSpPr>
      <dsp:spPr>
        <a:xfrm>
          <a:off x="1642498" y="3308632"/>
          <a:ext cx="1555397" cy="1208369"/>
        </a:xfrm>
        <a:prstGeom prst="roundRect">
          <a:avLst/>
        </a:prstGeom>
        <a:solidFill>
          <a:srgbClr val="D6BBE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600" b="1" kern="1200" dirty="0">
              <a:solidFill>
                <a:srgbClr val="A9A9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台北市教師會「推動教師專業發展支持系統計畫</a:t>
          </a:r>
          <a:r>
            <a:rPr lang="zh-TW" altLang="en-US" sz="1800" b="1" kern="1200" dirty="0">
              <a:solidFill>
                <a:srgbClr val="A9A9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」</a:t>
          </a:r>
          <a:endParaRPr lang="zh-TW" altLang="en-US" sz="1800" kern="1200" dirty="0">
            <a:solidFill>
              <a:srgbClr val="A9A9A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01486" y="3367620"/>
        <a:ext cx="1437421" cy="1090393"/>
      </dsp:txXfrm>
    </dsp:sp>
    <dsp:sp modelId="{89DE51F1-14C7-4E61-BB34-F2F65A41C153}">
      <dsp:nvSpPr>
        <dsp:cNvPr id="0" name=""/>
        <dsp:cNvSpPr/>
      </dsp:nvSpPr>
      <dsp:spPr>
        <a:xfrm>
          <a:off x="6067203" y="466066"/>
          <a:ext cx="2594394" cy="1010648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ts val="3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28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文鼎新黑體B" panose="020B0809000000000000"/>
            </a:rPr>
            <a:t>聯合報</a:t>
          </a:r>
          <a:r>
            <a:rPr lang="zh-TW" altLang="en-US" sz="28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文鼎新黑體B" panose="020B0809000000000000"/>
            </a:rPr>
            <a:t> </a:t>
          </a:r>
          <a:r>
            <a:rPr lang="zh-TW" sz="28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文鼎新黑體B" panose="020B0809000000000000"/>
            </a:rPr>
            <a:t>讀報</a:t>
          </a:r>
          <a:endParaRPr lang="en-US" altLang="zh-TW" sz="2800" b="1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文鼎新黑體B" panose="020B0809000000000000"/>
          </a:endParaRPr>
        </a:p>
        <a:p>
          <a:pPr marL="0" lvl="0" indent="0" algn="ctr" defTabSz="1244600">
            <a:lnSpc>
              <a:spcPts val="3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28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文鼎新黑體B" panose="020B0809000000000000"/>
            </a:rPr>
            <a:t>實驗計畫</a:t>
          </a:r>
          <a:endParaRPr lang="zh-TW" altLang="en-US" sz="2800" b="1" kern="12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文鼎新黑體B" panose="020B0809000000000000"/>
          </a:endParaRPr>
        </a:p>
      </dsp:txBody>
      <dsp:txXfrm>
        <a:off x="6116539" y="515402"/>
        <a:ext cx="2495722" cy="911976"/>
      </dsp:txXfrm>
    </dsp:sp>
    <dsp:sp modelId="{8055231B-733B-4869-8303-86A106C798E1}">
      <dsp:nvSpPr>
        <dsp:cNvPr id="0" name=""/>
        <dsp:cNvSpPr/>
      </dsp:nvSpPr>
      <dsp:spPr>
        <a:xfrm>
          <a:off x="6389425" y="3371233"/>
          <a:ext cx="1900036" cy="1410368"/>
        </a:xfrm>
        <a:prstGeom prst="roundRect">
          <a:avLst/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100" b="1" kern="12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奉天宮</a:t>
          </a:r>
          <a:endParaRPr lang="en-US" altLang="zh-TW" sz="2100" b="1" kern="1200" dirty="0">
            <a:solidFill>
              <a:schemeClr val="tx2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93345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100" b="1" kern="12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慈惠堂</a:t>
          </a:r>
          <a:endParaRPr lang="en-US" altLang="zh-TW" sz="2100" b="1" kern="1200" dirty="0">
            <a:solidFill>
              <a:schemeClr val="tx2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93345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100" b="1" kern="12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經費挹注</a:t>
          </a:r>
          <a:endParaRPr lang="en-US" altLang="zh-TW" sz="2100" b="1" kern="1200" dirty="0">
            <a:solidFill>
              <a:schemeClr val="tx2">
                <a:lumMod val="60000"/>
                <a:lumOff val="4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93345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100" b="1" kern="12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寫作深耕</a:t>
          </a:r>
        </a:p>
      </dsp:txBody>
      <dsp:txXfrm>
        <a:off x="6458273" y="3440081"/>
        <a:ext cx="1762340" cy="12726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0A6D6E-DBE6-4267-8383-1FD949D8D64D}">
      <dsp:nvSpPr>
        <dsp:cNvPr id="0" name=""/>
        <dsp:cNvSpPr/>
      </dsp:nvSpPr>
      <dsp:spPr>
        <a:xfrm rot="692459">
          <a:off x="1038812" y="143651"/>
          <a:ext cx="7637517" cy="4583243"/>
        </a:xfrm>
        <a:prstGeom prst="circularArrow">
          <a:avLst>
            <a:gd name="adj1" fmla="val 4668"/>
            <a:gd name="adj2" fmla="val 272909"/>
            <a:gd name="adj3" fmla="val 14597739"/>
            <a:gd name="adj4" fmla="val 16936409"/>
            <a:gd name="adj5" fmla="val 4847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bg2">
              <a:lumMod val="75000"/>
            </a:schemeClr>
          </a:solidFill>
          <a:prstDash val="lgDash"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E920CD-0408-4709-817B-186194A84A04}">
      <dsp:nvSpPr>
        <dsp:cNvPr id="0" name=""/>
        <dsp:cNvSpPr/>
      </dsp:nvSpPr>
      <dsp:spPr>
        <a:xfrm>
          <a:off x="929693" y="435322"/>
          <a:ext cx="1430598" cy="1046527"/>
        </a:xfrm>
        <a:prstGeom prst="roundRect">
          <a:avLst/>
        </a:prstGeom>
        <a:solidFill>
          <a:srgbClr val="CEEA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100" b="1" kern="1200" dirty="0">
              <a:solidFill>
                <a:srgbClr val="B6DF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MSSR</a:t>
          </a:r>
          <a:endParaRPr lang="en-US" altLang="zh-TW" sz="2100" b="1" kern="1200" dirty="0">
            <a:solidFill>
              <a:srgbClr val="B6DF8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100" b="1" kern="1200" dirty="0">
              <a:solidFill>
                <a:srgbClr val="B6DF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閱讀計畫</a:t>
          </a:r>
          <a:endParaRPr lang="zh-TW" altLang="en-US" sz="2100" kern="1200" dirty="0">
            <a:solidFill>
              <a:srgbClr val="B6DF8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0780" y="486409"/>
        <a:ext cx="1328424" cy="944353"/>
      </dsp:txXfrm>
    </dsp:sp>
    <dsp:sp modelId="{45C47989-BADC-4869-8104-7A6C2E3F0F61}">
      <dsp:nvSpPr>
        <dsp:cNvPr id="0" name=""/>
        <dsp:cNvSpPr/>
      </dsp:nvSpPr>
      <dsp:spPr>
        <a:xfrm>
          <a:off x="1107167" y="3188587"/>
          <a:ext cx="2593759" cy="1407632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ts val="27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b="1" kern="1200" dirty="0">
              <a:solidFill>
                <a:srgbClr val="FFFFFF"/>
              </a:solidFill>
            </a:rPr>
            <a:t>臺北市</a:t>
          </a:r>
          <a:r>
            <a:rPr lang="zh-TW" altLang="en-US" sz="2800" b="1" kern="1200" dirty="0">
              <a:solidFill>
                <a:srgbClr val="FFFF00"/>
              </a:solidFill>
            </a:rPr>
            <a:t>教師會</a:t>
          </a:r>
          <a:endParaRPr lang="en-US" altLang="zh-TW" sz="2800" b="1" kern="1200" dirty="0">
            <a:solidFill>
              <a:srgbClr val="FFFF00"/>
            </a:solidFill>
          </a:endParaRPr>
        </a:p>
        <a:p>
          <a:pPr marL="0" lvl="0" indent="0" algn="ctr" defTabSz="1244600">
            <a:lnSpc>
              <a:spcPts val="27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TW" sz="2800" b="1" kern="1200" dirty="0">
            <a:solidFill>
              <a:srgbClr val="FFFF00"/>
            </a:solidFill>
          </a:endParaRPr>
        </a:p>
        <a:p>
          <a:pPr marL="0" lvl="0" indent="0" algn="ctr" defTabSz="1244600">
            <a:lnSpc>
              <a:spcPts val="27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800" b="1" kern="1200" dirty="0">
              <a:solidFill>
                <a:srgbClr val="FFFFFF"/>
              </a:solidFill>
            </a:rPr>
            <a:t>閱讀</a:t>
          </a:r>
          <a:r>
            <a:rPr lang="zh-TW" altLang="en-US" sz="2800" b="1" kern="1200" dirty="0">
              <a:solidFill>
                <a:srgbClr val="FFFF00"/>
              </a:solidFill>
            </a:rPr>
            <a:t>基地班</a:t>
          </a:r>
          <a:endParaRPr lang="zh-TW" altLang="en-US" sz="2800" kern="1200" dirty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75882" y="3257302"/>
        <a:ext cx="2456329" cy="1270202"/>
      </dsp:txXfrm>
    </dsp:sp>
    <dsp:sp modelId="{89DE51F1-14C7-4E61-BB34-F2F65A41C153}">
      <dsp:nvSpPr>
        <dsp:cNvPr id="0" name=""/>
        <dsp:cNvSpPr/>
      </dsp:nvSpPr>
      <dsp:spPr>
        <a:xfrm>
          <a:off x="6519358" y="372252"/>
          <a:ext cx="1676264" cy="1010648"/>
        </a:xfrm>
        <a:prstGeom prst="roundRect">
          <a:avLst/>
        </a:prstGeom>
        <a:solidFill>
          <a:srgbClr val="C9ED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3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800" b="1" kern="1200" dirty="0">
              <a:solidFill>
                <a:srgbClr val="93D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文鼎新黑體B" panose="020B0809000000000000"/>
            </a:rPr>
            <a:t>聯合報</a:t>
          </a:r>
          <a:r>
            <a:rPr lang="zh-TW" altLang="en-US" sz="1800" b="1" kern="1200" dirty="0">
              <a:solidFill>
                <a:srgbClr val="93D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文鼎新黑體B" panose="020B0809000000000000"/>
            </a:rPr>
            <a:t> </a:t>
          </a:r>
          <a:r>
            <a:rPr lang="zh-TW" sz="1800" b="1" kern="1200" dirty="0">
              <a:solidFill>
                <a:srgbClr val="93D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文鼎新黑體B" panose="020B0809000000000000"/>
            </a:rPr>
            <a:t>讀報</a:t>
          </a:r>
          <a:endParaRPr lang="en-US" altLang="zh-TW" sz="1800" b="1" kern="1200" dirty="0">
            <a:solidFill>
              <a:srgbClr val="93DB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文鼎新黑體B" panose="020B0809000000000000"/>
          </a:endParaRPr>
        </a:p>
        <a:p>
          <a:pPr marL="0" lvl="0" indent="0" algn="ctr" defTabSz="800100">
            <a:lnSpc>
              <a:spcPts val="3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1800" b="1" kern="1200" dirty="0">
              <a:solidFill>
                <a:srgbClr val="93D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文鼎新黑體B" panose="020B0809000000000000"/>
            </a:rPr>
            <a:t>實驗計畫</a:t>
          </a:r>
          <a:endParaRPr lang="zh-TW" altLang="en-US" sz="1800" b="1" kern="1200" dirty="0">
            <a:solidFill>
              <a:srgbClr val="93DB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文鼎新黑體B" panose="020B0809000000000000"/>
          </a:endParaRPr>
        </a:p>
      </dsp:txBody>
      <dsp:txXfrm>
        <a:off x="6568694" y="421588"/>
        <a:ext cx="1577592" cy="911976"/>
      </dsp:txXfrm>
    </dsp:sp>
    <dsp:sp modelId="{8055231B-733B-4869-8303-86A106C798E1}">
      <dsp:nvSpPr>
        <dsp:cNvPr id="0" name=""/>
        <dsp:cNvSpPr/>
      </dsp:nvSpPr>
      <dsp:spPr>
        <a:xfrm>
          <a:off x="6985446" y="3457751"/>
          <a:ext cx="1280883" cy="1295927"/>
        </a:xfrm>
        <a:prstGeom prst="roundRect">
          <a:avLst/>
        </a:prstGeom>
        <a:solidFill>
          <a:srgbClr val="FF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rgbClr val="FF89C4"/>
              </a:solidFill>
              <a:effectLst/>
            </a:rPr>
            <a:t>奉天宮</a:t>
          </a:r>
          <a:endParaRPr lang="en-US" altLang="zh-TW" sz="1800" b="1" kern="1200" dirty="0">
            <a:solidFill>
              <a:srgbClr val="FF89C4"/>
            </a:solidFill>
            <a:effectLst/>
          </a:endParaRPr>
        </a:p>
        <a:p>
          <a:pPr marL="0" lvl="0" indent="0" algn="ctr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rgbClr val="FF89C4"/>
              </a:solidFill>
              <a:effectLst/>
            </a:rPr>
            <a:t>慈惠堂</a:t>
          </a:r>
          <a:endParaRPr lang="en-US" altLang="zh-TW" sz="1800" b="1" kern="1200" dirty="0">
            <a:solidFill>
              <a:srgbClr val="FF89C4"/>
            </a:solidFill>
            <a:effectLst/>
          </a:endParaRPr>
        </a:p>
        <a:p>
          <a:pPr marL="0" lvl="0" indent="0" algn="ctr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rgbClr val="FF89C4"/>
              </a:solidFill>
              <a:effectLst/>
            </a:rPr>
            <a:t>經費挹注</a:t>
          </a:r>
          <a:endParaRPr lang="en-US" altLang="zh-TW" sz="1800" b="1" kern="1200" dirty="0">
            <a:solidFill>
              <a:srgbClr val="FF89C4"/>
            </a:solidFill>
            <a:effectLst/>
          </a:endParaRPr>
        </a:p>
        <a:p>
          <a:pPr marL="0" lvl="0" indent="0" algn="ctr" defTabSz="800100">
            <a:lnSpc>
              <a:spcPts val="24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rgbClr val="FF89C4"/>
              </a:solidFill>
              <a:effectLst/>
            </a:rPr>
            <a:t>寫作深耕</a:t>
          </a:r>
        </a:p>
      </dsp:txBody>
      <dsp:txXfrm>
        <a:off x="7047974" y="3520279"/>
        <a:ext cx="1155827" cy="117087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0A6D6E-DBE6-4267-8383-1FD949D8D64D}">
      <dsp:nvSpPr>
        <dsp:cNvPr id="0" name=""/>
        <dsp:cNvSpPr/>
      </dsp:nvSpPr>
      <dsp:spPr>
        <a:xfrm rot="726252">
          <a:off x="1490833" y="184243"/>
          <a:ext cx="7637517" cy="4583243"/>
        </a:xfrm>
        <a:prstGeom prst="circularArrow">
          <a:avLst>
            <a:gd name="adj1" fmla="val 4668"/>
            <a:gd name="adj2" fmla="val 272909"/>
            <a:gd name="adj3" fmla="val 14247023"/>
            <a:gd name="adj4" fmla="val 17139218"/>
            <a:gd name="adj5" fmla="val 4847"/>
          </a:avLst>
        </a:prstGeom>
        <a:solidFill>
          <a:schemeClr val="tx1">
            <a:lumMod val="20000"/>
            <a:lumOff val="80000"/>
          </a:schemeClr>
        </a:solidFill>
        <a:ln>
          <a:solidFill>
            <a:schemeClr val="bg2">
              <a:lumMod val="75000"/>
            </a:schemeClr>
          </a:solidFill>
          <a:prstDash val="lgDash"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E920CD-0408-4709-817B-186194A84A04}">
      <dsp:nvSpPr>
        <dsp:cNvPr id="0" name=""/>
        <dsp:cNvSpPr/>
      </dsp:nvSpPr>
      <dsp:spPr>
        <a:xfrm>
          <a:off x="1562657" y="404633"/>
          <a:ext cx="1787454" cy="1359762"/>
        </a:xfrm>
        <a:prstGeom prst="roundRect">
          <a:avLst/>
        </a:prstGeom>
        <a:solidFill>
          <a:srgbClr val="CCFF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ts val="336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800" b="1" kern="1200" dirty="0">
              <a:solidFill>
                <a:srgbClr val="FF0000"/>
              </a:solidFill>
            </a:rPr>
            <a:t>中央</a:t>
          </a:r>
          <a:r>
            <a:rPr lang="zh-TW" altLang="en-US" sz="2800" b="1" kern="1200" dirty="0">
              <a:solidFill>
                <a:srgbClr val="000000"/>
              </a:solidFill>
            </a:rPr>
            <a:t>大學</a:t>
          </a:r>
          <a:r>
            <a:rPr lang="zh-TW" sz="2800" b="1" kern="1200" dirty="0">
              <a:solidFill>
                <a:srgbClr val="FF0000"/>
              </a:solidFill>
            </a:rPr>
            <a:t>MSSR</a:t>
          </a:r>
          <a:endParaRPr lang="en-US" altLang="zh-TW" sz="2800" b="1" kern="1200" dirty="0">
            <a:solidFill>
              <a:srgbClr val="FF0000"/>
            </a:solidFill>
          </a:endParaRPr>
        </a:p>
        <a:p>
          <a:pPr marL="0" lvl="0" indent="0" algn="ctr" defTabSz="1244600">
            <a:lnSpc>
              <a:spcPts val="336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sz="2800" b="1" kern="1200" dirty="0">
              <a:solidFill>
                <a:srgbClr val="000000"/>
              </a:solidFill>
            </a:rPr>
            <a:t>閱讀計畫</a:t>
          </a:r>
          <a:endParaRPr lang="zh-TW" altLang="en-US" sz="2800" kern="1200" dirty="0">
            <a:solidFill>
              <a:srgbClr val="000000"/>
            </a:solidFill>
          </a:endParaRPr>
        </a:p>
      </dsp:txBody>
      <dsp:txXfrm>
        <a:off x="1629035" y="471011"/>
        <a:ext cx="1654698" cy="1227006"/>
      </dsp:txXfrm>
    </dsp:sp>
    <dsp:sp modelId="{45C47989-BADC-4869-8104-7A6C2E3F0F61}">
      <dsp:nvSpPr>
        <dsp:cNvPr id="0" name=""/>
        <dsp:cNvSpPr/>
      </dsp:nvSpPr>
      <dsp:spPr>
        <a:xfrm>
          <a:off x="1595418" y="3741317"/>
          <a:ext cx="2033331" cy="848337"/>
        </a:xfrm>
        <a:prstGeom prst="roundRect">
          <a:avLst/>
        </a:prstGeom>
        <a:solidFill>
          <a:srgbClr val="DAC2E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rgbClr val="CFB0E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臺北市教師會閱讀基地班</a:t>
          </a:r>
          <a:endParaRPr lang="zh-TW" altLang="en-US" sz="2000" kern="1200" dirty="0">
            <a:solidFill>
              <a:srgbClr val="CFB0E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36830" y="3782729"/>
        <a:ext cx="1950507" cy="765513"/>
      </dsp:txXfrm>
    </dsp:sp>
    <dsp:sp modelId="{89DE51F1-14C7-4E61-BB34-F2F65A41C153}">
      <dsp:nvSpPr>
        <dsp:cNvPr id="0" name=""/>
        <dsp:cNvSpPr/>
      </dsp:nvSpPr>
      <dsp:spPr>
        <a:xfrm>
          <a:off x="6766451" y="466077"/>
          <a:ext cx="1698248" cy="1276483"/>
        </a:xfrm>
        <a:prstGeom prst="roundRect">
          <a:avLst/>
        </a:prstGeom>
        <a:solidFill>
          <a:srgbClr val="AFE4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ts val="2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2100" b="1" kern="1200" dirty="0">
              <a:solidFill>
                <a:srgbClr val="89D8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文鼎新黑體B" panose="020B0809000000000000"/>
            </a:rPr>
            <a:t>聯合報</a:t>
          </a:r>
          <a:endParaRPr lang="en-US" altLang="zh-TW" sz="2100" b="1" kern="1200" dirty="0">
            <a:solidFill>
              <a:srgbClr val="89D8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文鼎新黑體B" panose="020B0809000000000000"/>
          </a:endParaRPr>
        </a:p>
        <a:p>
          <a:pPr marL="0" lvl="0" indent="0" algn="ctr" defTabSz="933450">
            <a:lnSpc>
              <a:spcPts val="2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2100" b="1" kern="1200" dirty="0">
              <a:solidFill>
                <a:srgbClr val="89D8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文鼎新黑體B" panose="020B0809000000000000"/>
            </a:rPr>
            <a:t>讀報</a:t>
          </a:r>
          <a:endParaRPr lang="en-US" altLang="zh-TW" sz="2100" b="1" kern="1200" dirty="0">
            <a:solidFill>
              <a:srgbClr val="89D8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文鼎新黑體B" panose="020B0809000000000000"/>
          </a:endParaRPr>
        </a:p>
        <a:p>
          <a:pPr marL="0" lvl="0" indent="0" algn="ctr" defTabSz="933450">
            <a:lnSpc>
              <a:spcPts val="2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2100" b="1" kern="1200" dirty="0">
              <a:solidFill>
                <a:srgbClr val="89D8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文鼎新黑體B" panose="020B0809000000000000"/>
            </a:rPr>
            <a:t>實驗計畫</a:t>
          </a:r>
          <a:endParaRPr lang="zh-TW" altLang="en-US" sz="2100" b="1" kern="1200" dirty="0">
            <a:solidFill>
              <a:srgbClr val="89D8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標楷體" panose="03000509000000000000" pitchFamily="65" charset="-120"/>
            <a:ea typeface="文鼎新黑體B" panose="020B0809000000000000"/>
          </a:endParaRPr>
        </a:p>
      </dsp:txBody>
      <dsp:txXfrm>
        <a:off x="6828764" y="528390"/>
        <a:ext cx="1573622" cy="1151857"/>
      </dsp:txXfrm>
    </dsp:sp>
    <dsp:sp modelId="{8055231B-733B-4869-8303-86A106C798E1}">
      <dsp:nvSpPr>
        <dsp:cNvPr id="0" name=""/>
        <dsp:cNvSpPr/>
      </dsp:nvSpPr>
      <dsp:spPr>
        <a:xfrm>
          <a:off x="6761561" y="3394898"/>
          <a:ext cx="1900036" cy="1410368"/>
        </a:xfrm>
        <a:prstGeom prst="roundRect">
          <a:avLst/>
        </a:prstGeom>
        <a:solidFill>
          <a:srgbClr val="FFCC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100" b="1" kern="1200" dirty="0">
              <a:solidFill>
                <a:srgbClr val="FF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宗教團體</a:t>
          </a:r>
          <a:endParaRPr lang="en-US" altLang="zh-TW" sz="2100" b="1" kern="1200" dirty="0">
            <a:solidFill>
              <a:srgbClr val="FF99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93345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100" b="1" kern="1200" dirty="0">
              <a:solidFill>
                <a:srgbClr val="FF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經費挹注</a:t>
          </a:r>
          <a:endParaRPr lang="en-US" altLang="zh-TW" sz="2100" b="1" kern="1200" dirty="0">
            <a:solidFill>
              <a:srgbClr val="FF99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93345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100" b="1" kern="1200" dirty="0">
              <a:solidFill>
                <a:srgbClr val="FF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寫作深耕</a:t>
          </a:r>
        </a:p>
      </dsp:txBody>
      <dsp:txXfrm>
        <a:off x="6830409" y="3463746"/>
        <a:ext cx="1762340" cy="12726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1E774-1EB3-4484-A276-757359D7E8E7}">
      <dsp:nvSpPr>
        <dsp:cNvPr id="0" name=""/>
        <dsp:cNvSpPr/>
      </dsp:nvSpPr>
      <dsp:spPr>
        <a:xfrm>
          <a:off x="1093344" y="198516"/>
          <a:ext cx="2586384" cy="2520982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rgbClr val="000000"/>
              </a:solidFill>
              <a:effectLst/>
            </a:rPr>
            <a:t>家長</a:t>
          </a:r>
          <a:endParaRPr lang="en-US" altLang="zh-TW" sz="1800" b="1" kern="1200" dirty="0">
            <a:solidFill>
              <a:srgbClr val="000000"/>
            </a:solidFill>
            <a:effectLst/>
          </a:endParaRPr>
        </a:p>
        <a:p>
          <a:pPr marL="0" lvl="0" indent="0" algn="ctr" defTabSz="8001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rgbClr val="000000"/>
              </a:solidFill>
              <a:effectLst/>
            </a:rPr>
            <a:t>社區</a:t>
          </a:r>
        </a:p>
        <a:p>
          <a:pPr marL="0" lvl="0" indent="0" algn="ctr" defTabSz="8001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rgbClr val="000000"/>
              </a:solidFill>
              <a:effectLst/>
            </a:rPr>
            <a:t>推手</a:t>
          </a:r>
          <a:endParaRPr lang="en-US" altLang="zh-TW" sz="1800" b="1" kern="1200" dirty="0">
            <a:solidFill>
              <a:srgbClr val="000000"/>
            </a:solidFill>
            <a:effectLst/>
          </a:endParaRPr>
        </a:p>
        <a:p>
          <a:pPr marL="0" lvl="0" indent="0" algn="ctr" defTabSz="800100">
            <a:lnSpc>
              <a:spcPts val="19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rgbClr val="000000"/>
              </a:solidFill>
              <a:effectLst/>
            </a:rPr>
            <a:t>共讀</a:t>
          </a:r>
        </a:p>
      </dsp:txBody>
      <dsp:txXfrm>
        <a:off x="2456430" y="732724"/>
        <a:ext cx="923708" cy="750292"/>
      </dsp:txXfrm>
    </dsp:sp>
    <dsp:sp modelId="{F1AC887A-8E53-4AAE-94E9-D1C6F1068235}">
      <dsp:nvSpPr>
        <dsp:cNvPr id="0" name=""/>
        <dsp:cNvSpPr/>
      </dsp:nvSpPr>
      <dsp:spPr>
        <a:xfrm>
          <a:off x="1103142" y="314429"/>
          <a:ext cx="2465242" cy="2465242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accent5">
                <a:hueOff val="5995675"/>
                <a:satOff val="37165"/>
                <a:lumOff val="-22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5995675"/>
                <a:satOff val="37165"/>
                <a:lumOff val="-22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5995675"/>
                <a:satOff val="37165"/>
                <a:lumOff val="-22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rgbClr val="000000"/>
              </a:solidFill>
            </a:rPr>
            <a:t>跨域深讀</a:t>
          </a:r>
          <a:endParaRPr lang="zh-TW" altLang="en-US" sz="1800" kern="1200" dirty="0">
            <a:solidFill>
              <a:srgbClr val="000000"/>
            </a:solidFill>
          </a:endParaRPr>
        </a:p>
        <a:p>
          <a:pPr marL="0" lvl="0" indent="0" algn="ctr" defTabSz="8001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800" b="1" kern="1200" dirty="0">
              <a:solidFill>
                <a:srgbClr val="000000"/>
              </a:solidFill>
            </a:rPr>
            <a:t>計畫</a:t>
          </a:r>
          <a:endParaRPr lang="zh-TW" altLang="en-US" sz="1800" kern="1200" dirty="0">
            <a:solidFill>
              <a:srgbClr val="000000"/>
            </a:solidFill>
          </a:endParaRPr>
        </a:p>
      </dsp:txBody>
      <dsp:txXfrm>
        <a:off x="1690105" y="1913903"/>
        <a:ext cx="1320665" cy="645658"/>
      </dsp:txXfrm>
    </dsp:sp>
    <dsp:sp modelId="{24BC2EBB-A462-4CB0-8910-1C585D6FE4F7}">
      <dsp:nvSpPr>
        <dsp:cNvPr id="0" name=""/>
        <dsp:cNvSpPr/>
      </dsp:nvSpPr>
      <dsp:spPr>
        <a:xfrm>
          <a:off x="982789" y="155140"/>
          <a:ext cx="2604405" cy="2607733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accent5">
                <a:hueOff val="11991350"/>
                <a:satOff val="74331"/>
                <a:lumOff val="-451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1991350"/>
                <a:satOff val="74331"/>
                <a:lumOff val="-451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1991350"/>
                <a:satOff val="74331"/>
                <a:lumOff val="-451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l" defTabSz="755650">
            <a:lnSpc>
              <a:spcPts val="21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17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教師閱讀社群團隊</a:t>
          </a:r>
        </a:p>
      </dsp:txBody>
      <dsp:txXfrm>
        <a:off x="1284466" y="707731"/>
        <a:ext cx="930144" cy="776111"/>
      </dsp:txXfrm>
    </dsp:sp>
    <dsp:sp modelId="{3B979236-FC75-465D-9EE6-E73D7CDBD6A4}">
      <dsp:nvSpPr>
        <dsp:cNvPr id="0" name=""/>
        <dsp:cNvSpPr/>
      </dsp:nvSpPr>
      <dsp:spPr>
        <a:xfrm>
          <a:off x="1000580" y="73359"/>
          <a:ext cx="2770463" cy="2770463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6AC39F0-F946-4118-969F-0A27E5C4A134}">
      <dsp:nvSpPr>
        <dsp:cNvPr id="0" name=""/>
        <dsp:cNvSpPr/>
      </dsp:nvSpPr>
      <dsp:spPr>
        <a:xfrm>
          <a:off x="950532" y="161663"/>
          <a:ext cx="2770463" cy="2770463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5">
            <a:hueOff val="5995675"/>
            <a:satOff val="37165"/>
            <a:lumOff val="-2255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F3830B-195F-41EE-A81D-7B1F3DE14A5B}">
      <dsp:nvSpPr>
        <dsp:cNvPr id="0" name=""/>
        <dsp:cNvSpPr/>
      </dsp:nvSpPr>
      <dsp:spPr>
        <a:xfrm>
          <a:off x="898483" y="72674"/>
          <a:ext cx="2770463" cy="2770463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5">
            <a:hueOff val="11991350"/>
            <a:satOff val="74331"/>
            <a:lumOff val="-451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0A6D6E-DBE6-4267-8383-1FD949D8D64D}">
      <dsp:nvSpPr>
        <dsp:cNvPr id="0" name=""/>
        <dsp:cNvSpPr/>
      </dsp:nvSpPr>
      <dsp:spPr>
        <a:xfrm rot="222870">
          <a:off x="-269910" y="-375168"/>
          <a:ext cx="6088977" cy="4994116"/>
        </a:xfrm>
        <a:prstGeom prst="circularArrow">
          <a:avLst>
            <a:gd name="adj1" fmla="val 4668"/>
            <a:gd name="adj2" fmla="val 272909"/>
            <a:gd name="adj3" fmla="val 14146809"/>
            <a:gd name="adj4" fmla="val 17198208"/>
            <a:gd name="adj5" fmla="val 4847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E920CD-0408-4709-817B-186194A84A04}">
      <dsp:nvSpPr>
        <dsp:cNvPr id="0" name=""/>
        <dsp:cNvSpPr/>
      </dsp:nvSpPr>
      <dsp:spPr>
        <a:xfrm>
          <a:off x="107872" y="4"/>
          <a:ext cx="2056072" cy="1104057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ts val="21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100" b="1" kern="1200" dirty="0">
              <a:solidFill>
                <a:srgbClr val="FF0000"/>
              </a:solidFill>
            </a:rPr>
            <a:t>中央</a:t>
          </a:r>
          <a:r>
            <a:rPr lang="zh-TW" altLang="en-US" sz="2100" b="1" kern="1200" dirty="0">
              <a:solidFill>
                <a:srgbClr val="000000"/>
              </a:solidFill>
            </a:rPr>
            <a:t>大學</a:t>
          </a:r>
          <a:r>
            <a:rPr lang="zh-TW" sz="2100" b="1" kern="1200" dirty="0">
              <a:solidFill>
                <a:srgbClr val="FF0000"/>
              </a:solidFill>
            </a:rPr>
            <a:t>MSSR</a:t>
          </a:r>
          <a:endParaRPr lang="en-US" altLang="zh-TW" sz="2100" b="1" kern="1200" dirty="0">
            <a:solidFill>
              <a:srgbClr val="FF0000"/>
            </a:solidFill>
          </a:endParaRPr>
        </a:p>
        <a:p>
          <a:pPr marL="0" lvl="0" indent="0" algn="ctr" defTabSz="933450">
            <a:lnSpc>
              <a:spcPts val="21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2100" b="1" kern="1200" dirty="0">
              <a:solidFill>
                <a:srgbClr val="000000"/>
              </a:solidFill>
            </a:rPr>
            <a:t> 閱讀計畫</a:t>
          </a:r>
          <a:endParaRPr lang="zh-TW" altLang="en-US" sz="2100" kern="1200" dirty="0">
            <a:solidFill>
              <a:srgbClr val="000000"/>
            </a:solidFill>
          </a:endParaRPr>
        </a:p>
      </dsp:txBody>
      <dsp:txXfrm>
        <a:off x="161768" y="53900"/>
        <a:ext cx="1948280" cy="996265"/>
      </dsp:txXfrm>
    </dsp:sp>
    <dsp:sp modelId="{45C47989-BADC-4869-8104-7A6C2E3F0F61}">
      <dsp:nvSpPr>
        <dsp:cNvPr id="0" name=""/>
        <dsp:cNvSpPr/>
      </dsp:nvSpPr>
      <dsp:spPr>
        <a:xfrm>
          <a:off x="0" y="3410019"/>
          <a:ext cx="2079759" cy="1291306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endParaRPr lang="en-US" altLang="zh-TW" sz="2000" b="1" kern="1200" dirty="0">
            <a:solidFill>
              <a:srgbClr val="FFFFFF"/>
            </a:solidFill>
          </a:endParaRPr>
        </a:p>
        <a:p>
          <a:pPr marL="0" lvl="0" indent="0" algn="ctr" defTabSz="8890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rgbClr val="FFFFFF"/>
              </a:solidFill>
            </a:rPr>
            <a:t>臺北市</a:t>
          </a:r>
          <a:r>
            <a:rPr lang="zh-TW" altLang="en-US" sz="2000" b="1" kern="1200" dirty="0">
              <a:solidFill>
                <a:srgbClr val="FFFF00"/>
              </a:solidFill>
            </a:rPr>
            <a:t>教師會</a:t>
          </a:r>
          <a:endParaRPr lang="en-US" altLang="zh-TW" sz="2000" b="1" kern="1200" dirty="0">
            <a:solidFill>
              <a:srgbClr val="FFFF00"/>
            </a:solidFill>
          </a:endParaRPr>
        </a:p>
        <a:p>
          <a:pPr marL="0" lvl="0" indent="0" algn="ctr" defTabSz="8890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000" b="1" kern="1200" dirty="0">
              <a:solidFill>
                <a:srgbClr val="FFFFFF"/>
              </a:solidFill>
            </a:rPr>
            <a:t>閱讀</a:t>
          </a:r>
          <a:r>
            <a:rPr lang="zh-TW" altLang="en-US" sz="2000" b="1" kern="1200" dirty="0">
              <a:solidFill>
                <a:srgbClr val="FFFF00"/>
              </a:solidFill>
            </a:rPr>
            <a:t>基地班</a:t>
          </a:r>
          <a:endParaRPr lang="zh-TW" altLang="en-US" sz="2000" kern="1200" dirty="0">
            <a:solidFill>
              <a:srgbClr val="FFFF00"/>
            </a:solidFill>
          </a:endParaRPr>
        </a:p>
      </dsp:txBody>
      <dsp:txXfrm>
        <a:off x="63036" y="3473055"/>
        <a:ext cx="1953687" cy="1165234"/>
      </dsp:txXfrm>
    </dsp:sp>
    <dsp:sp modelId="{89DE51F1-14C7-4E61-BB34-F2F65A41C153}">
      <dsp:nvSpPr>
        <dsp:cNvPr id="0" name=""/>
        <dsp:cNvSpPr/>
      </dsp:nvSpPr>
      <dsp:spPr>
        <a:xfrm>
          <a:off x="3838246" y="0"/>
          <a:ext cx="1756383" cy="1094443"/>
        </a:xfrm>
        <a:prstGeom prst="roundRect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ts val="2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2100" b="1" kern="1200" dirty="0">
              <a:solidFill>
                <a:srgbClr val="000000"/>
              </a:solidFill>
              <a:effectLst/>
              <a:latin typeface="+mn-ea"/>
              <a:ea typeface="+mn-ea"/>
            </a:rPr>
            <a:t>聯合報</a:t>
          </a:r>
          <a:endParaRPr lang="en-US" altLang="zh-TW" sz="2100" b="1" kern="1200" dirty="0">
            <a:solidFill>
              <a:srgbClr val="000000"/>
            </a:solidFill>
            <a:effectLst/>
            <a:latin typeface="+mn-ea"/>
            <a:ea typeface="+mn-ea"/>
          </a:endParaRPr>
        </a:p>
        <a:p>
          <a:pPr marL="0" lvl="0" indent="0" algn="ctr" defTabSz="933450">
            <a:lnSpc>
              <a:spcPts val="2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2100" b="1" kern="1200" dirty="0">
              <a:solidFill>
                <a:schemeClr val="tx2"/>
              </a:solidFill>
              <a:effectLst/>
              <a:latin typeface="+mn-ea"/>
              <a:ea typeface="+mn-ea"/>
            </a:rPr>
            <a:t>讀報</a:t>
          </a:r>
          <a:endParaRPr lang="en-US" altLang="zh-TW" sz="2100" b="1" kern="1200" dirty="0">
            <a:solidFill>
              <a:schemeClr val="tx2"/>
            </a:solidFill>
            <a:effectLst/>
            <a:latin typeface="+mn-ea"/>
            <a:ea typeface="+mn-ea"/>
          </a:endParaRPr>
        </a:p>
        <a:p>
          <a:pPr marL="0" lvl="0" indent="0" algn="ctr" defTabSz="933450">
            <a:lnSpc>
              <a:spcPts val="22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sz="2100" b="1" kern="1200" dirty="0">
              <a:solidFill>
                <a:srgbClr val="000000"/>
              </a:solidFill>
              <a:effectLst/>
              <a:latin typeface="+mn-ea"/>
              <a:ea typeface="+mn-ea"/>
            </a:rPr>
            <a:t>實驗計畫</a:t>
          </a:r>
          <a:endParaRPr lang="zh-TW" altLang="en-US" sz="2100" b="1" kern="1200" dirty="0">
            <a:solidFill>
              <a:srgbClr val="000000"/>
            </a:solidFill>
            <a:effectLst/>
            <a:latin typeface="+mn-ea"/>
            <a:ea typeface="+mn-ea"/>
          </a:endParaRPr>
        </a:p>
      </dsp:txBody>
      <dsp:txXfrm>
        <a:off x="3891672" y="53426"/>
        <a:ext cx="1649531" cy="987591"/>
      </dsp:txXfrm>
    </dsp:sp>
    <dsp:sp modelId="{8055231B-733B-4869-8303-86A106C798E1}">
      <dsp:nvSpPr>
        <dsp:cNvPr id="0" name=""/>
        <dsp:cNvSpPr/>
      </dsp:nvSpPr>
      <dsp:spPr>
        <a:xfrm>
          <a:off x="4164492" y="3373770"/>
          <a:ext cx="1471332" cy="1227807"/>
        </a:xfrm>
        <a:prstGeom prst="roundRect">
          <a:avLst/>
        </a:prstGeom>
        <a:solidFill>
          <a:srgbClr val="FF99F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100" b="1" kern="1200" dirty="0">
              <a:solidFill>
                <a:srgbClr val="FF0000"/>
              </a:solidFill>
            </a:rPr>
            <a:t>宗教</a:t>
          </a:r>
          <a:r>
            <a:rPr lang="zh-TW" altLang="en-US" sz="2100" b="1" kern="1200" dirty="0">
              <a:solidFill>
                <a:srgbClr val="000000"/>
              </a:solidFill>
            </a:rPr>
            <a:t>團體</a:t>
          </a:r>
          <a:r>
            <a:rPr lang="zh-TW" altLang="en-US" sz="2100" b="1" kern="1200" dirty="0">
              <a:solidFill>
                <a:srgbClr val="FF0000"/>
              </a:solidFill>
            </a:rPr>
            <a:t>經費</a:t>
          </a:r>
          <a:r>
            <a:rPr lang="zh-TW" altLang="en-US" sz="2100" b="1" kern="1200" dirty="0">
              <a:solidFill>
                <a:srgbClr val="002060"/>
              </a:solidFill>
            </a:rPr>
            <a:t>挹注</a:t>
          </a:r>
          <a:endParaRPr lang="en-US" altLang="zh-TW" sz="2100" b="1" kern="1200" dirty="0">
            <a:solidFill>
              <a:srgbClr val="002060"/>
            </a:solidFill>
          </a:endParaRPr>
        </a:p>
        <a:p>
          <a:pPr marL="0" lvl="0" indent="0" algn="ctr" defTabSz="93345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zh-TW" altLang="en-US" sz="2100" b="1" kern="1200" dirty="0">
              <a:solidFill>
                <a:srgbClr val="000000"/>
              </a:solidFill>
            </a:rPr>
            <a:t>寫作深耕</a:t>
          </a:r>
        </a:p>
      </dsp:txBody>
      <dsp:txXfrm>
        <a:off x="4224429" y="3433707"/>
        <a:ext cx="1351458" cy="110793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107A96-791C-264D-BFAC-C594C3F5C39B}">
      <dsp:nvSpPr>
        <dsp:cNvPr id="0" name=""/>
        <dsp:cNvSpPr/>
      </dsp:nvSpPr>
      <dsp:spPr>
        <a:xfrm>
          <a:off x="0" y="0"/>
          <a:ext cx="6412872" cy="757100"/>
        </a:xfrm>
        <a:prstGeom prst="rightArrow">
          <a:avLst/>
        </a:prstGeom>
        <a:solidFill>
          <a:srgbClr val="CC66F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55B964F-E492-492F-9C30-EB42BBB8B1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31834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447CA2B-2AFA-4C02-A580-8E7AC11941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06133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各位委員大家午安，我是台北市瑠公國中校長漫安琦，我與本校教務主任、閱推教師及家長們，跟大家分享本校閱讀推動的歷程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47CA2B-2AFA-4C02-A580-8E7AC1194137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1648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教師家長的團隊是堅強的內部資源。</a:t>
            </a:r>
          </a:p>
        </p:txBody>
      </p:sp>
    </p:spTree>
    <p:extLst>
      <p:ext uri="{BB962C8B-B14F-4D97-AF65-F5344CB8AC3E}">
        <p14:creationId xmlns:p14="http://schemas.microsoft.com/office/powerpoint/2010/main" val="4199275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外部引進聯合報實驗計劃，宗教團體挹注經費。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素蘭老師提示：</a:t>
            </a:r>
            <a:endParaRPr lang="en-US" altLang="zh-TW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在整合內外資源部分，除了全國推動的讀報外。本校還得天獨厚，獲得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宗教團體經費挹注，讓充滿熱情老師多了很多推動閱讀的子彈。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zh-TW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80337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108</a:t>
            </a:r>
            <a:r>
              <a:rPr lang="zh-TW" alt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課綱教師自發主動參與臺北市教師會的支持系統「基地班」，老師練得一身閱讀好功夫，讓閱讀播種萌芽深耕。</a:t>
            </a:r>
            <a:endParaRPr lang="en-US" altLang="zh-TW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素蘭老師提示： 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在校內老師自發性強烈要求下，參加了教師會閱讀基地班，練就了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18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般武藝。</a:t>
            </a:r>
            <a:endParaRPr lang="en-US" altLang="zh-TW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這是一個</a:t>
            </a:r>
            <a:r>
              <a:rPr lang="zh-TW" altLang="en-US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「</a:t>
            </a:r>
            <a:r>
              <a:rPr lang="zh-TW" alt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推動教師專業發展支持系統計畫</a:t>
            </a:r>
            <a:r>
              <a:rPr lang="zh-TW" alt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」在這個基地班，我們的老師與</a:t>
            </a:r>
            <a:r>
              <a:rPr lang="en-US" altLang="zh-TW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108</a:t>
            </a:r>
            <a:r>
              <a:rPr lang="zh-TW" alt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課綱</a:t>
            </a:r>
            <a:endParaRPr lang="en-US" altLang="zh-TW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細明體" panose="02020500000000000000" pitchFamily="18" charset="-120"/>
                <a:ea typeface="新細明體" panose="02020500000000000000" pitchFamily="18" charset="-120"/>
              </a:rPr>
              <a:t>的「自發 主動 共好」不期而遇</a:t>
            </a:r>
            <a:endParaRPr lang="zh-TW" altLang="en-US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626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*</a:t>
            </a:r>
            <a:r>
              <a:rPr lang="zh-TW" alt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我們也引進中央大學</a:t>
            </a:r>
            <a:r>
              <a: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MSSR</a:t>
            </a:r>
            <a:r>
              <a:rPr lang="zh-TW" alt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閱讀計劃。</a:t>
            </a:r>
            <a:r>
              <a: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M</a:t>
            </a:r>
            <a:r>
              <a:rPr lang="zh-TW" alt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是榜樣，老師是晨讀的榜樣，放下筆，拿起書，與學生共讀，學生可以和老師同學分享，「與校長有約」就是和校長分享聊書。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素蘭老師提示： </a:t>
            </a:r>
            <a:endParaRPr lang="en-US" altLang="zh-TW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還與中央大學合作的</a:t>
            </a:r>
            <a:r>
              <a:rPr lang="en-US" altLang="zh-TW" sz="12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MSSR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閱讀計畫，不是只有一直叫孩子讀讀讀，而是大人也以身作則，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早自習導師與家長也拿起書和孩子一起寧靜閱讀，中午孩子也可以參加校長有約。</a:t>
            </a:r>
            <a:endParaRPr lang="en-US" altLang="zh-TW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由校長陪著各班的小書蟲一起享受閱讀的樂趣。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zh-TW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77053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本校運用了內外部非常多的資源，作為閱推的助力</a:t>
            </a:r>
            <a:endParaRPr lang="en-US" altLang="zh-TW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41509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*</a:t>
            </a:r>
            <a:r>
              <a:rPr lang="zh-TW" alt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圖書館的命名，社會領域主導，讓課程與民主結合，學生投票，最後以「山書苑」奪魁：書尋 書室 書冊。學生參與新館命名。</a:t>
            </a:r>
            <a:endParaRPr lang="en-US" altLang="zh-TW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endParaRPr lang="en-US" altLang="zh-TW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素蘭老師提示：</a:t>
            </a:r>
            <a:endParaRPr lang="en-US" altLang="zh-TW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新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圖書館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落成時，由社會領域主導，結合民主的課程與投票活動，讓學生主動閱讀民主尊重民主</a:t>
            </a:r>
            <a:endParaRPr lang="en-US" altLang="zh-TW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最後選出新館名稱為「山書苑」，孩子們自我期許，透過閱讀，培養自己 不只要有蘇軾的博學多聞與創意，</a:t>
            </a:r>
            <a:endParaRPr lang="en-US" altLang="zh-TW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更有他的勇氣與見地。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endParaRPr lang="zh-TW" altLang="en-US" sz="120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036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讀閱報活動學習牆、各個領域閱讀角、漂書站等實踐共享與再利用的精神</a:t>
            </a:r>
            <a:endParaRPr lang="en-US" altLang="zh-TW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還有讀報專區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)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45929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009575-A0BB-41D0-AEAF-1BDDE0E04F6F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TW" dirty="0"/>
              <a:t>102</a:t>
            </a:r>
            <a:r>
              <a:rPr lang="zh-TW" altLang="en-US" dirty="0"/>
              <a:t>年以後，本校努力發展圖書館電子化，成為雲端閱讀中心，設立閱讀網站瑠公學堂，</a:t>
            </a:r>
            <a:endParaRPr lang="en-US" altLang="zh-TW" dirty="0"/>
          </a:p>
          <a:p>
            <a:pPr eaLnBrk="1" hangingPunct="1"/>
            <a:r>
              <a:rPr lang="en-US" altLang="zh-TW" dirty="0"/>
              <a:t>105</a:t>
            </a:r>
            <a:r>
              <a:rPr lang="zh-TW" altLang="en-US" dirty="0"/>
              <a:t>年後重點在鼓勵學生使用公私立單位設置的閱讀系統和平台，</a:t>
            </a:r>
            <a:endParaRPr lang="en-US" altLang="zh-TW" dirty="0"/>
          </a:p>
          <a:p>
            <a:pPr eaLnBrk="1" hangingPunct="1"/>
            <a:r>
              <a:rPr lang="zh-TW" altLang="en-US" dirty="0"/>
              <a:t>現在，我們的孩子已經非常習慣使用線上資料庫和酷客閱讀平台，</a:t>
            </a:r>
            <a:endParaRPr lang="en-US" altLang="zh-TW" dirty="0"/>
          </a:p>
          <a:p>
            <a:pPr eaLnBrk="1" hangingPunct="1"/>
            <a:r>
              <a:rPr lang="zh-TW" altLang="en-US" dirty="0"/>
              <a:t>來增廣見聞和解決問題。</a:t>
            </a:r>
            <a:endParaRPr lang="en-US" altLang="zh-TW" dirty="0"/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59911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009575-A0BB-41D0-AEAF-1BDDE0E04F6F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在閱讀歷程的展現，以校慶為例，學生創意進場，以各國的人文風情呈現。他們上網找資料，搜尋瀏覽訊息，讓國際文化的認知與閱讀做結合。最後的創意進場，令人驚艷。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素蘭老師提示： 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近期我們傾全力推動數位閱讀學習課程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)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今年校慶，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我們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以國家為主題，學生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團隊合作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主動進行資料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蒐尋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、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瀏覽處理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訊息後，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最後以創意進場的方式，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展現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各班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對於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各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國文化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的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認知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，以及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班級創意，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結果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令人驚艷。</a:t>
            </a:r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492039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009575-A0BB-41D0-AEAF-1BDDE0E04F6F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dirty="0"/>
              <a:t>我們深知數位學習歷程的重要，努力地融入各科教學，學生在大量延伸閱讀之後，</a:t>
            </a:r>
            <a:endParaRPr lang="en-US" altLang="zh-TW" dirty="0"/>
          </a:p>
          <a:p>
            <a:pPr eaLnBrk="1" hangingPunct="1"/>
            <a:r>
              <a:rPr lang="zh-TW" altLang="en-US" dirty="0"/>
              <a:t>能夠判讀 歸納 組織 應用，不隨波逐流，當一個有見地的知識人。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80142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491174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009575-A0BB-41D0-AEAF-1BDDE0E04F6F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防疫期間，隨時都有停課的壓力，但孩子的學習是不能停止的，所以力推不受空間影響的</a:t>
            </a:r>
            <a:r>
              <a:rPr lang="en-US" altLang="zh-TW" dirty="0"/>
              <a:t> </a:t>
            </a:r>
            <a:r>
              <a:rPr lang="zh-TW" altLang="en-US" dirty="0"/>
              <a:t>數位閱讀平台與數位閱讀歷程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54173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339485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ts val="3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dirty="0">
                <a:solidFill>
                  <a:schemeClr val="bg1">
                    <a:lumMod val="10000"/>
                  </a:schemeClr>
                </a:solidFill>
                <a:latin typeface="+mn-ea"/>
                <a:ea typeface="+mn-ea"/>
              </a:rPr>
              <a:t>教科書延伸閱讀</a:t>
            </a:r>
            <a:r>
              <a:rPr lang="zh-TW" altLang="en-US" sz="1200" b="1" dirty="0">
                <a:solidFill>
                  <a:srgbClr val="FF0000"/>
                </a:solidFill>
                <a:latin typeface="+mn-ea"/>
                <a:ea typeface="+mn-ea"/>
              </a:rPr>
              <a:t>自編</a:t>
            </a:r>
            <a:r>
              <a:rPr lang="zh-TW" altLang="en-US" sz="1200" b="1" dirty="0">
                <a:solidFill>
                  <a:schemeClr val="bg1">
                    <a:lumMod val="10000"/>
                  </a:schemeClr>
                </a:solidFill>
                <a:latin typeface="+mn-ea"/>
                <a:ea typeface="+mn-ea"/>
              </a:rPr>
              <a:t>閱讀教材的計畫：</a:t>
            </a:r>
            <a:r>
              <a:rPr lang="zh-TW" altLang="en-US" sz="1200" b="1" dirty="0">
                <a:solidFill>
                  <a:srgbClr val="000000"/>
                </a:solidFill>
              </a:rPr>
              <a:t>擷取重點、資料</a:t>
            </a:r>
            <a:r>
              <a:rPr lang="zh-TW" altLang="en-US" sz="1200" b="1" dirty="0">
                <a:solidFill>
                  <a:srgbClr val="FF0000"/>
                </a:solidFill>
              </a:rPr>
              <a:t>檢索、寫作閱讀策略</a:t>
            </a:r>
            <a:endParaRPr lang="zh-TW" altLang="en-US" sz="1200" b="1" dirty="0">
              <a:solidFill>
                <a:srgbClr val="000000"/>
              </a:solidFill>
            </a:endParaRPr>
          </a:p>
          <a:p>
            <a:pPr lvl="0">
              <a:lnSpc>
                <a:spcPts val="3000"/>
              </a:lnSpc>
              <a:spcAft>
                <a:spcPts val="0"/>
              </a:spcAft>
            </a:pPr>
            <a:endParaRPr lang="zh-TW" altLang="en-US" sz="1200" b="1" dirty="0">
              <a:solidFill>
                <a:schemeClr val="bg1">
                  <a:lumMod val="10000"/>
                </a:schemeClr>
              </a:solidFill>
              <a:latin typeface="+mn-ea"/>
              <a:ea typeface="+mn-ea"/>
            </a:endParaRPr>
          </a:p>
          <a:p>
            <a:pPr lvl="0">
              <a:lnSpc>
                <a:spcPts val="3000"/>
              </a:lnSpc>
              <a:spcAft>
                <a:spcPts val="0"/>
              </a:spcAft>
            </a:pPr>
            <a:endParaRPr lang="zh-TW" altLang="en-US" sz="1200" b="1" dirty="0">
              <a:solidFill>
                <a:schemeClr val="bg1">
                  <a:lumMod val="10000"/>
                </a:schemeClr>
              </a:solidFill>
              <a:latin typeface="+mn-ea"/>
              <a:ea typeface="+mn-ea"/>
            </a:endParaRPr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975665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n-ea"/>
                <a:cs typeface="+mn-cs"/>
              </a:rPr>
              <a:t>彈性課程計畫以</a:t>
            </a:r>
            <a:r>
              <a:rPr lang="en-US" altLang="zh-TW" sz="1200" b="1" dirty="0">
                <a:solidFill>
                  <a:schemeClr val="tx2"/>
                </a:solidFill>
              </a:rPr>
              <a:t>PAPAGO</a:t>
            </a:r>
            <a:r>
              <a:rPr lang="zh-TW" altLang="en-US" sz="1200" b="1" dirty="0">
                <a:solidFill>
                  <a:schemeClr val="tx2"/>
                </a:solidFill>
              </a:rPr>
              <a:t>為例，</a:t>
            </a:r>
            <a:r>
              <a:rPr lang="zh-TW" altLang="en-US" sz="1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n-ea"/>
                <a:cs typeface="+mn-cs"/>
              </a:rPr>
              <a:t>結合</a:t>
            </a:r>
            <a:r>
              <a:rPr lang="zh-TW" altLang="en-US" sz="12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n-ea"/>
                <a:cs typeface="+mn-cs"/>
              </a:rPr>
              <a:t>學校特色</a:t>
            </a:r>
            <a:r>
              <a:rPr lang="zh-TW" altLang="en-US" sz="1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n-ea"/>
                <a:cs typeface="+mn-cs"/>
              </a:rPr>
              <a:t>、運用</a:t>
            </a:r>
            <a:r>
              <a:rPr lang="zh-TW" altLang="en-US" sz="12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n-ea"/>
                <a:cs typeface="+mn-cs"/>
              </a:rPr>
              <a:t>在地資源</a:t>
            </a:r>
            <a:r>
              <a:rPr lang="zh-TW" altLang="en-US" sz="1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n-ea"/>
                <a:cs typeface="+mn-cs"/>
              </a:rPr>
              <a:t>、運用</a:t>
            </a:r>
            <a:r>
              <a:rPr lang="zh-TW" altLang="en-US" sz="12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n-ea"/>
                <a:cs typeface="+mn-cs"/>
              </a:rPr>
              <a:t>多元文本，立足台灣，放眼天下。</a:t>
            </a:r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479981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dirty="0"/>
              <a:t>許多活動</a:t>
            </a:r>
            <a:endParaRPr lang="en-US" altLang="zh-TW" dirty="0"/>
          </a:p>
          <a:p>
            <a:pPr eaLnBrk="1" hangingPunct="1"/>
            <a:r>
              <a:rPr lang="zh-TW" altLang="en-US" dirty="0"/>
              <a:t>素蘭</a:t>
            </a:r>
            <a:r>
              <a:rPr lang="en-US" altLang="zh-TW" dirty="0"/>
              <a:t>:</a:t>
            </a:r>
            <a:r>
              <a:rPr lang="zh-TW" altLang="en-US" dirty="0"/>
              <a:t>原本讀報馬拉拉圖片重複使用，所以更換。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7105504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en-US" dirty="0"/>
              <a:t>進行執行檢核：用心智圖觀點法等閱讀策略，</a:t>
            </a:r>
            <a:r>
              <a:rPr lang="zh-TW" altLang="en-US" b="1" dirty="0">
                <a:solidFill>
                  <a:schemeClr val="bg2"/>
                </a:solidFill>
                <a:latin typeface="標楷體" pitchFamily="65" charset="-120"/>
                <a:ea typeface="標楷體" pitchFamily="65" charset="-120"/>
              </a:rPr>
              <a:t>閱讀</a:t>
            </a:r>
            <a:r>
              <a:rPr lang="zh-TW" altLang="en-US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線上認證、分組討論報告，進行檢核。</a:t>
            </a:r>
          </a:p>
          <a:p>
            <a:endParaRPr lang="en-US" altLang="zh-TW" b="1" dirty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102523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ctr"/>
            <a:r>
              <a:rPr lang="zh-TW" altLang="en-US" dirty="0"/>
              <a:t>圖書館是學生的最愛，介紹平台</a:t>
            </a:r>
            <a:r>
              <a:rPr lang="zh-TW" altLang="en-US" sz="1200" b="1" dirty="0">
                <a:solidFill>
                  <a:srgbClr val="FF0000"/>
                </a:solidFill>
              </a:rPr>
              <a:t>數位查詢</a:t>
            </a:r>
            <a:r>
              <a:rPr lang="zh-TW" altLang="en-US" sz="1200" b="1" dirty="0">
                <a:solidFill>
                  <a:srgbClr val="7030A0"/>
                </a:solidFill>
              </a:rPr>
              <a:t>系統化</a:t>
            </a:r>
            <a:endParaRPr lang="ko-KR" altLang="en-US" sz="1200" b="1" dirty="0">
              <a:solidFill>
                <a:srgbClr val="7030A0"/>
              </a:solidFill>
            </a:endParaRPr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616203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*</a:t>
            </a:r>
            <a:r>
              <a:rPr lang="zh-TW" alt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圖書館圖書課</a:t>
            </a:r>
            <a:r>
              <a:rPr lang="zh-TW" altLang="en-US" sz="1200" b="1" dirty="0">
                <a:solidFill>
                  <a:srgbClr val="FF6600"/>
                </a:solidFill>
                <a:latin typeface="標楷體" pitchFamily="65" charset="-120"/>
                <a:ea typeface="標楷體" pitchFamily="65" charset="-120"/>
                <a:cs typeface="Arial" pitchFamily="34" charset="0"/>
              </a:rPr>
              <a:t>資料查詢判讀應用</a:t>
            </a:r>
            <a:endParaRPr lang="zh-TW" altLang="zh-TW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eaLnBrk="1" hangingPunct="1"/>
            <a:endParaRPr lang="en-GB" altLang="en-US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eaLnBrk="1" hangingPunct="1"/>
            <a:endParaRPr lang="en-GB" altLang="en-US" dirty="0"/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304542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ctr" defTabSz="914400" rtl="0" eaLnBrk="0" fontAlgn="base" latinLnBrk="0" hangingPunct="0">
              <a:lnSpc>
                <a:spcPct val="15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dirty="0">
                <a:solidFill>
                  <a:srgbClr val="000000"/>
                </a:solidFill>
              </a:rPr>
              <a:t>熱情參與</a:t>
            </a:r>
            <a:r>
              <a:rPr lang="zh-TW" altLang="en-US" sz="1200" b="1" dirty="0">
                <a:solidFill>
                  <a:srgbClr val="0033CC"/>
                </a:solidFill>
              </a:rPr>
              <a:t>世界閱讀日</a:t>
            </a:r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770047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b="1" dirty="0">
                <a:solidFill>
                  <a:srgbClr val="000000"/>
                </a:solidFill>
              </a:rPr>
              <a:t>戀上圖書館</a:t>
            </a:r>
            <a:r>
              <a:rPr lang="zh-TW" altLang="en-US" sz="1200" b="1" dirty="0">
                <a:solidFill>
                  <a:srgbClr val="000000"/>
                </a:solidFill>
              </a:rPr>
              <a:t>，由</a:t>
            </a:r>
            <a:r>
              <a:rPr lang="zh-TW" altLang="en-US" sz="1200" b="1" dirty="0">
                <a:solidFill>
                  <a:schemeClr val="accent1"/>
                </a:solidFill>
              </a:rPr>
              <a:t>閱讀認證與統計分析的枝閱讀認證人數攀升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ko-KR" altLang="en-US" sz="1200" b="1" dirty="0">
              <a:solidFill>
                <a:srgbClr val="000000"/>
              </a:solidFill>
              <a:cs typeface="Arial" pitchFamily="34" charset="0"/>
            </a:endParaRPr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48485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我們的閱讀推動以學校願景中的愛學習為核心理念，希望我們的學生，藉由閱讀，突破一定比例的弱勢結構，並培養思辨溝通探索與關懷力</a:t>
            </a:r>
          </a:p>
        </p:txBody>
      </p:sp>
    </p:spTree>
    <p:extLst>
      <p:ext uri="{BB962C8B-B14F-4D97-AF65-F5344CB8AC3E}">
        <p14:creationId xmlns:p14="http://schemas.microsoft.com/office/powerpoint/2010/main" val="34791169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dirty="0"/>
              <a:t>英語領域附加問句時與遜咖日記結合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489348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282012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060408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87076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442685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071676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ctr" defTabSz="914400" rtl="0" eaLnBrk="0" fontAlgn="base" latinLnBrk="0" hangingPunct="0">
              <a:lnSpc>
                <a:spcPts val="38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在台北市競爭非常激烈的知識王，本校榮獲特優。閱讀表現聲情之美的詩歌朗誦，本校也榮獲特優。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317804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sz="1200" b="1" u="sng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參與</a:t>
            </a:r>
            <a:r>
              <a:rPr lang="en-US" altLang="zh-TW" sz="1200" b="1" u="sng" dirty="0" err="1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PaGamO</a:t>
            </a:r>
            <a:r>
              <a:rPr lang="zh-TW" altLang="en-US" sz="1200" b="1" u="sng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，學生對</a:t>
            </a:r>
            <a:r>
              <a:rPr lang="zh-TW" altLang="en-US" sz="12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線上閱讀更是熱愛，於是進行</a:t>
            </a:r>
            <a:r>
              <a:rPr lang="zh-TW" altLang="en-US" sz="12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專題研究參加競賽，榮獲冠軍特優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308851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ctr" defTabSz="914400" rtl="0" eaLnBrk="0" fontAlgn="base" latinLnBrk="0" hangingPunct="0">
              <a:lnSpc>
                <a:spcPts val="38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閱讀有聲情之美，</a:t>
            </a:r>
            <a:r>
              <a:rPr lang="zh-TW" altLang="en-US" sz="1050" b="1" dirty="0">
                <a:solidFill>
                  <a:srgbClr val="FF0000"/>
                </a:solidFill>
              </a:rPr>
              <a:t>詩歌朗誦</a:t>
            </a:r>
          </a:p>
          <a:p>
            <a:pPr algn="ctr">
              <a:lnSpc>
                <a:spcPts val="3800"/>
              </a:lnSpc>
            </a:pPr>
            <a:r>
              <a:rPr lang="zh-TW" altLang="en-US" sz="1050" b="1" dirty="0"/>
              <a:t>榮獲臺北市</a:t>
            </a:r>
            <a:r>
              <a:rPr lang="zh-TW" altLang="en-US" sz="1050" b="1" dirty="0">
                <a:solidFill>
                  <a:srgbClr val="FF0000"/>
                </a:solidFill>
              </a:rPr>
              <a:t>特優</a:t>
            </a:r>
            <a:endParaRPr lang="en-US" altLang="zh-TW" sz="1050" b="1" dirty="0"/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460064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ctr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1200" b="1" spc="-5" dirty="0">
                <a:solidFill>
                  <a:srgbClr val="7030A0"/>
                </a:solidFill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閱讀理解</a:t>
            </a:r>
            <a:r>
              <a:rPr lang="zh-TW" altLang="en-US" sz="1200" b="1" spc="-5" dirty="0">
                <a:solidFill>
                  <a:schemeClr val="bg2"/>
                </a:solidFill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測驗</a:t>
            </a:r>
            <a:endParaRPr lang="en-US" altLang="zh-TW" sz="1200" b="1" spc="-5" dirty="0">
              <a:solidFill>
                <a:schemeClr val="bg2"/>
              </a:solidFill>
              <a:latin typeface="標楷體" panose="03000509000000000000" pitchFamily="65" charset="-120"/>
              <a:ea typeface="新細明體" panose="02020500000000000000" pitchFamily="18" charset="-120"/>
              <a:cs typeface="標楷體" panose="03000509000000000000" pitchFamily="65" charset="-120"/>
            </a:endParaRPr>
          </a:p>
          <a:p>
            <a:pPr algn="ctr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1200" b="1" spc="-5" dirty="0">
                <a:solidFill>
                  <a:srgbClr val="FF0000"/>
                </a:solidFill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高於全國平均水平</a:t>
            </a:r>
            <a:r>
              <a:rPr lang="zh-TW" altLang="en-US" sz="1100" b="1" spc="5" dirty="0">
                <a:solidFill>
                  <a:schemeClr val="bg2"/>
                </a:solidFill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（</a:t>
            </a:r>
            <a:r>
              <a:rPr lang="en-US" altLang="zh-TW" sz="1100" b="1" spc="-5" dirty="0">
                <a:solidFill>
                  <a:schemeClr val="bg2"/>
                </a:solidFill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PR</a:t>
            </a:r>
            <a:r>
              <a:rPr lang="en-US" altLang="zh-TW" sz="1100" b="1" dirty="0">
                <a:solidFill>
                  <a:schemeClr val="bg2"/>
                </a:solidFill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50</a:t>
            </a:r>
            <a:r>
              <a:rPr lang="zh-TW" altLang="en-US" sz="1100" b="1" dirty="0">
                <a:solidFill>
                  <a:schemeClr val="bg2"/>
                </a:solidFill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）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18199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385151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0964046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464637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sz="1200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圖書借閱率增加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37489886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0">
              <a:lnSpc>
                <a:spcPts val="2800"/>
              </a:lnSpc>
              <a:spcAft>
                <a:spcPts val="0"/>
              </a:spcAft>
            </a:pPr>
            <a:r>
              <a:rPr lang="zh-TW" altLang="en-US" sz="1200" b="1" kern="1200" dirty="0">
                <a:solidFill>
                  <a:srgbClr val="FFFFFF"/>
                </a:solidFill>
                <a:latin typeface="+mj-ea"/>
                <a:ea typeface="+mn-ea"/>
                <a:cs typeface="+mn-cs"/>
              </a:rPr>
              <a:t>多元選組學習成果及大型書展提升學生興趣。</a:t>
            </a:r>
          </a:p>
        </p:txBody>
      </p:sp>
    </p:spTree>
    <p:extLst>
      <p:ext uri="{BB962C8B-B14F-4D97-AF65-F5344CB8AC3E}">
        <p14:creationId xmlns:p14="http://schemas.microsoft.com/office/powerpoint/2010/main" val="10105172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7911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389520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dirty="0"/>
              <a:t>讀報教育馬拉拉的勇敢力量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117697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sz="12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利用班會週會介紹</a:t>
            </a:r>
            <a:r>
              <a:rPr lang="zh-TW" altLang="zh-TW" sz="12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威廉的洋娃娃</a:t>
            </a:r>
            <a:r>
              <a:rPr lang="zh-TW" altLang="en-US" sz="12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的性別平等議題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1414311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51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學生讀完「讓高牆倒下」，參與「愛女孩」計劃，進行服務關懷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02798675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52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。男女生一起製作衛生棉，送達遙遠的非洲，這是將閱讀化為行動的最高表現。</a:t>
            </a:r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8763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本校閱讀推動可回溯至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94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年，由扎根基礎閱讀、使用閱讀護照開始，中間經歷閱讀環境硬體更新與推動閱讀教育的努力，到今日運用各項資源與強調閱讀策略，努力的過程可見力求成長精進。</a:t>
            </a:r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3973589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dirty="0">
                <a:solidFill>
                  <a:srgbClr val="000000"/>
                </a:solidFill>
                <a:ea typeface="맑은 고딕" pitchFamily="50" charset="-127"/>
                <a:cs typeface="Arial" pitchFamily="34" charset="0"/>
              </a:rPr>
              <a:t>閱讀推動</a:t>
            </a:r>
            <a:r>
              <a:rPr lang="zh-TW" altLang="en-US" sz="1200" b="1" dirty="0">
                <a:solidFill>
                  <a:srgbClr val="7030A0"/>
                </a:solidFill>
                <a:ea typeface="맑은 고딕" pitchFamily="50" charset="-127"/>
                <a:cs typeface="Arial" pitchFamily="34" charset="0"/>
              </a:rPr>
              <a:t>專業精進</a:t>
            </a:r>
            <a:r>
              <a:rPr lang="zh-TW" altLang="en-US" sz="1200" b="1" dirty="0">
                <a:solidFill>
                  <a:srgbClr val="000000"/>
                </a:solidFill>
                <a:ea typeface="맑은 고딕" pitchFamily="50" charset="-127"/>
                <a:cs typeface="Arial" pitchFamily="34" charset="0"/>
              </a:rPr>
              <a:t>與</a:t>
            </a:r>
            <a:r>
              <a:rPr lang="zh-TW" altLang="en-US" sz="1200" b="1" dirty="0">
                <a:solidFill>
                  <a:srgbClr val="7030A0"/>
                </a:solidFill>
                <a:ea typeface="맑은 고딕" pitchFamily="50" charset="-127"/>
                <a:cs typeface="Arial" pitchFamily="34" charset="0"/>
              </a:rPr>
              <a:t>社群發展，</a:t>
            </a:r>
            <a:r>
              <a:rPr lang="zh-TW" alt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專業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成長  </a:t>
            </a:r>
            <a:r>
              <a:rPr lang="zh-TW" alt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教學社群</a:t>
            </a:r>
            <a:r>
              <a:rPr lang="zh-TW" altLang="en-US" sz="1200" b="1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成長  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推動</a:t>
            </a:r>
            <a:r>
              <a:rPr lang="zh-TW" alt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組織</a:t>
            </a:r>
            <a:r>
              <a:rPr lang="zh-TW" alt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及專業</a:t>
            </a:r>
            <a:r>
              <a:rPr lang="zh-TW" alt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發展機制</a:t>
            </a:r>
            <a:endParaRPr lang="en-US" altLang="zh-TW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endParaRPr lang="zh-TW" altLang="en-US" sz="1200" b="1" dirty="0">
              <a:solidFill>
                <a:srgbClr val="7030A0"/>
              </a:solidFill>
              <a:ea typeface="맑은 고딕" pitchFamily="50" charset="-127"/>
              <a:cs typeface="Arial" pitchFamily="34" charset="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47CA2B-2AFA-4C02-A580-8E7AC1194137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07554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ctr" defTabSz="711200">
              <a:lnSpc>
                <a:spcPts val="3000"/>
              </a:lnSpc>
              <a:spcAft>
                <a:spcPts val="0"/>
              </a:spcAft>
              <a:tabLst>
                <a:tab pos="1349375" algn="l"/>
              </a:tabLst>
            </a:pPr>
            <a:r>
              <a:rPr lang="zh-TW" altLang="zh-TW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領域</a:t>
            </a:r>
            <a:r>
              <a:rPr lang="zh-TW" altLang="en-US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教學研究會針對教育議題進行討論，山書苑閱讀社群，</a:t>
            </a:r>
            <a:r>
              <a:rPr lang="zh-TW" altLang="zh-TW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夢田讀書會</a:t>
            </a:r>
            <a:r>
              <a:rPr lang="en-US" altLang="zh-TW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r>
              <a:rPr lang="zh-TW" altLang="en-US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本教師讀書心得集結成書</a:t>
            </a:r>
            <a:endParaRPr lang="zh-TW" altLang="en-US" sz="12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711200">
              <a:lnSpc>
                <a:spcPts val="2800"/>
              </a:lnSpc>
              <a:spcAft>
                <a:spcPts val="0"/>
              </a:spcAft>
              <a:tabLst>
                <a:tab pos="1349375" algn="l"/>
              </a:tabLst>
            </a:pPr>
            <a:r>
              <a:rPr lang="zh-TW" altLang="en-US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這些是教師專業美麗的風景</a:t>
            </a:r>
            <a:endParaRPr lang="zh-TW" altLang="en-US" sz="12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971309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55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0" algn="ctr" defTabSz="711200">
              <a:lnSpc>
                <a:spcPts val="3400"/>
              </a:lnSpc>
              <a:spcAft>
                <a:spcPts val="0"/>
              </a:spcAft>
              <a:tabLst>
                <a:tab pos="1349375" algn="l"/>
              </a:tabLst>
            </a:pPr>
            <a:r>
              <a:rPr lang="zh-TW" altLang="zh-TW" sz="1200" b="1" dirty="0">
                <a:solidFill>
                  <a:srgbClr val="FFFFFF"/>
                </a:solidFill>
              </a:rPr>
              <a:t>養珠社動漫世界</a:t>
            </a:r>
            <a:r>
              <a:rPr lang="zh-TW" altLang="en-US" sz="1200" b="1" dirty="0">
                <a:solidFill>
                  <a:srgbClr val="FFFFFF"/>
                </a:solidFill>
              </a:rPr>
              <a:t> ，是學生的最愛。與</a:t>
            </a:r>
            <a:r>
              <a:rPr lang="en-US" altLang="zh-TW" sz="1200" b="1" dirty="0">
                <a:solidFill>
                  <a:srgbClr val="FFFFFF"/>
                </a:solidFill>
              </a:rPr>
              <a:t>108</a:t>
            </a:r>
            <a:r>
              <a:rPr lang="zh-TW" altLang="en-US" sz="1200" b="1" dirty="0">
                <a:solidFill>
                  <a:srgbClr val="FFFFFF"/>
                </a:solidFill>
              </a:rPr>
              <a:t>課程的文學美感素養做結合， 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18955953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56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專業成長的挑戰  就是讓學生知道自己是獨特的   進行</a:t>
            </a:r>
            <a:r>
              <a:rPr lang="zh-TW" altLang="en-US" sz="1200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差異化教學  讓每個老師知道本課程的設計理念</a:t>
            </a:r>
            <a:endParaRPr lang="ko-KR" altLang="en-US" sz="1200" dirty="0">
              <a:solidFill>
                <a:srgbClr val="000090"/>
              </a:solidFill>
              <a:latin typeface="標楷體" panose="03000509000000000000" pitchFamily="65" charset="-120"/>
              <a:ea typeface="BiauKai" charset="-120"/>
            </a:endParaRPr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4135404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57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TW" altLang="zh-TW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書香組</a:t>
            </a:r>
            <a:r>
              <a:rPr lang="zh-TW" altLang="en-US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zh-TW" altLang="zh-TW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家長共讀</a:t>
            </a:r>
            <a:r>
              <a:rPr lang="zh-TW" altLang="en-US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zh-TW" altLang="en-US" sz="1000" b="1" kern="1200" dirty="0">
                <a:solidFill>
                  <a:schemeClr val="tx1"/>
                </a:solidFill>
                <a:latin typeface="+mj-ea"/>
                <a:ea typeface="+mn-ea"/>
                <a:cs typeface="+mn-cs"/>
              </a:rPr>
              <a:t>志工定期研討  向家長介紹好書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zh-TW" altLang="en-US" sz="12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867102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58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0" dirty="0">
                <a:solidFill>
                  <a:schemeClr val="accent2">
                    <a:lumMod val="50000"/>
                  </a:schemeClr>
                </a:solidFill>
              </a:rPr>
              <a:t>建立</a:t>
            </a:r>
            <a:r>
              <a:rPr lang="en-US" altLang="zh-TW" sz="1200" b="0" dirty="0">
                <a:solidFill>
                  <a:schemeClr val="accent2">
                    <a:lumMod val="50000"/>
                  </a:schemeClr>
                </a:solidFill>
              </a:rPr>
              <a:t>108</a:t>
            </a:r>
            <a:r>
              <a:rPr lang="zh-TW" altLang="en-US" sz="1200" b="0" dirty="0">
                <a:solidFill>
                  <a:schemeClr val="accent2">
                    <a:lumMod val="50000"/>
                  </a:schemeClr>
                </a:solidFill>
              </a:rPr>
              <a:t>課綱新平台，  教學公開觀課、  分組教學，社群</a:t>
            </a:r>
            <a:r>
              <a:rPr lang="en-US" altLang="zh-TW" sz="1200" b="0" dirty="0">
                <a:solidFill>
                  <a:schemeClr val="accent2">
                    <a:lumMod val="50000"/>
                  </a:schemeClr>
                </a:solidFill>
              </a:rPr>
              <a:t>1</a:t>
            </a:r>
            <a:r>
              <a:rPr lang="zh-TW" altLang="en-US" sz="1200" b="0" dirty="0">
                <a:solidFill>
                  <a:schemeClr val="accent2">
                    <a:lumMod val="50000"/>
                  </a:schemeClr>
                </a:solidFill>
              </a:rPr>
              <a:t>個社群到</a:t>
            </a:r>
            <a:r>
              <a:rPr lang="en-US" altLang="zh-TW" sz="1200" b="0" dirty="0">
                <a:solidFill>
                  <a:schemeClr val="accent2">
                    <a:lumMod val="50000"/>
                  </a:schemeClr>
                </a:solidFill>
              </a:rPr>
              <a:t>5</a:t>
            </a:r>
            <a:r>
              <a:rPr lang="zh-TW" altLang="en-US" sz="1200" b="0" dirty="0">
                <a:solidFill>
                  <a:schemeClr val="accent2">
                    <a:lumMod val="50000"/>
                  </a:schemeClr>
                </a:solidFill>
              </a:rPr>
              <a:t>個社群，</a:t>
            </a:r>
            <a:r>
              <a:rPr lang="zh-TW" altLang="en-US" sz="1200" b="1" dirty="0">
                <a:solidFill>
                  <a:srgbClr val="FFFFFF"/>
                </a:solidFill>
              </a:rPr>
              <a:t>分殖精進，社群分別至師大及臺北第四群組古亭國小分享，社群的參與獲獎無數。</a:t>
            </a:r>
            <a:endParaRPr lang="en-US" altLang="zh-TW" sz="1200" b="1" dirty="0">
              <a:solidFill>
                <a:srgbClr val="FFFFFF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b="0" dirty="0">
              <a:solidFill>
                <a:schemeClr val="accent2">
                  <a:lumMod val="50000"/>
                </a:schemeClr>
              </a:solidFill>
            </a:endParaRPr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495320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59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dirty="0">
                <a:solidFill>
                  <a:srgbClr val="FFFF00"/>
                </a:solidFill>
                <a:effectLst/>
              </a:rPr>
              <a:t>願景清楚  愛學習有溫暖的校園</a:t>
            </a:r>
            <a:endParaRPr lang="en-US" altLang="zh-TW" sz="1200" b="1" dirty="0">
              <a:solidFill>
                <a:srgbClr val="FFFF00"/>
              </a:solidFill>
              <a:effectLst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1" dirty="0">
                <a:solidFill>
                  <a:srgbClr val="FFFF00"/>
                </a:solidFill>
              </a:rPr>
              <a:t>—</a:t>
            </a:r>
            <a:r>
              <a:rPr lang="zh-TW" altLang="en-US" sz="1200" b="1" dirty="0">
                <a:solidFill>
                  <a:srgbClr val="FFFF00"/>
                </a:solidFill>
              </a:rPr>
              <a:t>專業成長</a:t>
            </a:r>
            <a:r>
              <a:rPr lang="en-US" altLang="zh-TW" sz="1200" b="1" dirty="0">
                <a:solidFill>
                  <a:srgbClr val="FFFF00"/>
                </a:solidFill>
              </a:rPr>
              <a:t>—</a:t>
            </a:r>
            <a:r>
              <a:rPr lang="zh-TW" altLang="en-US" sz="1200" b="1" dirty="0">
                <a:solidFill>
                  <a:srgbClr val="FFFF00"/>
                </a:solidFill>
              </a:rPr>
              <a:t>教學連結  </a:t>
            </a:r>
            <a:r>
              <a:rPr lang="zh-TW" altLang="en-US" sz="1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建構饗書天堂</a:t>
            </a:r>
            <a:endParaRPr lang="en-US" altLang="zh-TW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5230969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60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dirty="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瑠公閱讀溫度計   閱讀動機  習慣明顯偏高   到學校以外的借書增強  </a:t>
            </a:r>
            <a:endParaRPr lang="en-US" altLang="zh-TW" sz="1200" b="1" dirty="0">
              <a:solidFill>
                <a:srgbClr val="F2F2F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b="1" dirty="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在在看見閱讀的開花結果</a:t>
            </a:r>
            <a:endParaRPr lang="zh-TW" altLang="en-US" sz="1000" b="1" dirty="0">
              <a:solidFill>
                <a:srgbClr val="F2F2F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50034805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61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zh-TW" altLang="en-US" dirty="0"/>
              <a:t>幾年來閱讀的耕耘，走進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閱讀桃花源，</a:t>
            </a:r>
            <a:r>
              <a:rPr lang="zh-TW" altLang="en-US" sz="1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我們竟然與</a:t>
            </a: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課綱</a:t>
            </a:r>
            <a:r>
              <a:rPr lang="zh-TW" altLang="en-US" sz="1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不期而遇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96166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本校閱推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強調</a:t>
            </a:r>
            <a:r>
              <a:rPr lang="zh-TW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學生學習能力遷移，由啟發學生閱讀熱情開始、到閱讀習慣與自學能力的培養，以及逐步運用策略、能夠獨立思考與創作為目標 。</a:t>
            </a:r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886755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009575-A0BB-41D0-AEAF-1BDDE0E04F6F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zh-TW" sz="12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本校的每個人，都是閱讀推動的夥伴，也有明確的組織與分工，因此才能運作至今</a:t>
            </a:r>
          </a:p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2528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009575-A0BB-41D0-AEAF-1BDDE0E04F6F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261403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47CA2B-2AFA-4C02-A580-8E7AC1194137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050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 userDrawn="1"/>
        </p:nvSpPr>
        <p:spPr bwMode="auto">
          <a:xfrm rot="19237452">
            <a:off x="4622800" y="519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7478A2-FA94-4F03-B717-30DDCD87A3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848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3C25B-E43C-4BEC-A3BE-1C4F3B4892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733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44926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44926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235D3-7A32-4F1B-AAC5-B6F018A4D0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2312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066800"/>
            <a:ext cx="8229600" cy="37004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34EB8-5C1B-4830-9CAD-A02C2FF5D7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5752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513D1-9D20-433B-A882-D5BAC238F1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8568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54903-346A-4AB7-976D-B9666E1AE8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31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FA813-607D-4C19-8682-EFBB02BBB8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18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6032C-628E-40EC-B836-5F8C4AD4D8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448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75788-4A84-4057-9FB4-D9F39D02A6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7438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A8DAC-66ED-4C85-B624-2173B82090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357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D277E-FE31-4574-A1C1-9821261547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7444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FAEEF-CE2E-43CD-8DC3-68F1A7B54F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2519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44C61-F391-4A85-A505-B73D9A7CF0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004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8DBF8FA9-5D67-4DEB-A690-678414B73A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diagramColors" Target="../diagrams/colors4.xml"/><Relationship Id="rId1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diagramQuickStyle" Target="../diagrams/quickStyle4.xml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diagramLayout" Target="../diagrams/layout4.xml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openxmlformats.org/officeDocument/2006/relationships/diagramData" Target="../diagrams/data4.xml"/><Relationship Id="rId19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microsoft.com/office/2007/relationships/hdphoto" Target="../media/hdphoto2.wdp"/><Relationship Id="rId14" Type="http://schemas.microsoft.com/office/2007/relationships/diagramDrawing" Target="../diagrams/drawing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diagramColors" Target="../diagrams/colors5.xml"/><Relationship Id="rId5" Type="http://schemas.openxmlformats.org/officeDocument/2006/relationships/image" Target="../media/image3.png"/><Relationship Id="rId15" Type="http://schemas.openxmlformats.org/officeDocument/2006/relationships/image" Target="../media/image30.png"/><Relationship Id="rId10" Type="http://schemas.openxmlformats.org/officeDocument/2006/relationships/diagramQuickStyle" Target="../diagrams/quickStyle5.xml"/><Relationship Id="rId4" Type="http://schemas.openxmlformats.org/officeDocument/2006/relationships/image" Target="../media/image2.png"/><Relationship Id="rId9" Type="http://schemas.openxmlformats.org/officeDocument/2006/relationships/diagramLayout" Target="../diagrams/layout5.xml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microsoft.com/office/2007/relationships/diagramDrawing" Target="../diagrams/drawing6.xml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diagramColors" Target="../diagrams/colors6.xml"/><Relationship Id="rId5" Type="http://schemas.openxmlformats.org/officeDocument/2006/relationships/image" Target="../media/image3.png"/><Relationship Id="rId15" Type="http://schemas.openxmlformats.org/officeDocument/2006/relationships/image" Target="../media/image32.png"/><Relationship Id="rId10" Type="http://schemas.openxmlformats.org/officeDocument/2006/relationships/diagramQuickStyle" Target="../diagrams/quickStyle6.xml"/><Relationship Id="rId4" Type="http://schemas.openxmlformats.org/officeDocument/2006/relationships/image" Target="../media/image2.png"/><Relationship Id="rId9" Type="http://schemas.openxmlformats.org/officeDocument/2006/relationships/diagramLayout" Target="../diagrams/layout6.xml"/><Relationship Id="rId1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1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notesSlide" Target="../notesSlides/notesSlide14.xml"/><Relationship Id="rId16" Type="http://schemas.openxmlformats.org/officeDocument/2006/relationships/diagramColors" Target="../diagrams/colors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diagramColors" Target="../diagrams/colors7.xml"/><Relationship Id="rId5" Type="http://schemas.openxmlformats.org/officeDocument/2006/relationships/image" Target="../media/image3.png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19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6.jpeg"/><Relationship Id="rId5" Type="http://schemas.openxmlformats.org/officeDocument/2006/relationships/image" Target="../media/image3.png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40.png"/><Relationship Id="rId5" Type="http://schemas.openxmlformats.org/officeDocument/2006/relationships/image" Target="../media/image3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2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diagramDrawing" Target="../diagrams/drawing9.xml"/><Relationship Id="rId18" Type="http://schemas.openxmlformats.org/officeDocument/2006/relationships/image" Target="../media/image54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diagramColors" Target="../diagrams/colors9.xml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diagramQuickStyle" Target="../diagrams/quickStyle9.xml"/><Relationship Id="rId5" Type="http://schemas.openxmlformats.org/officeDocument/2006/relationships/image" Target="../media/image3.png"/><Relationship Id="rId15" Type="http://schemas.openxmlformats.org/officeDocument/2006/relationships/image" Target="../media/image51.png"/><Relationship Id="rId10" Type="http://schemas.openxmlformats.org/officeDocument/2006/relationships/diagramLayout" Target="../diagrams/layout9.xml"/><Relationship Id="rId19" Type="http://schemas.openxmlformats.org/officeDocument/2006/relationships/image" Target="../media/image55.png"/><Relationship Id="rId4" Type="http://schemas.openxmlformats.org/officeDocument/2006/relationships/image" Target="../media/image2.png"/><Relationship Id="rId9" Type="http://schemas.openxmlformats.org/officeDocument/2006/relationships/diagramData" Target="../diagrams/data9.xml"/><Relationship Id="rId1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59.jpeg"/><Relationship Id="rId4" Type="http://schemas.openxmlformats.org/officeDocument/2006/relationships/image" Target="../media/image2.png"/><Relationship Id="rId9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63.jpeg"/><Relationship Id="rId5" Type="http://schemas.openxmlformats.org/officeDocument/2006/relationships/image" Target="../media/image3.png"/><Relationship Id="rId10" Type="http://schemas.openxmlformats.org/officeDocument/2006/relationships/image" Target="../media/image62.jpeg"/><Relationship Id="rId4" Type="http://schemas.openxmlformats.org/officeDocument/2006/relationships/image" Target="../media/image2.pn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jpe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7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69.jpeg"/><Relationship Id="rId5" Type="http://schemas.openxmlformats.org/officeDocument/2006/relationships/image" Target="../media/image3.png"/><Relationship Id="rId10" Type="http://schemas.openxmlformats.org/officeDocument/2006/relationships/image" Target="../media/image68.png"/><Relationship Id="rId4" Type="http://schemas.openxmlformats.org/officeDocument/2006/relationships/image" Target="../media/image2.png"/><Relationship Id="rId9" Type="http://schemas.openxmlformats.org/officeDocument/2006/relationships/image" Target="../media/image67.png"/><Relationship Id="rId1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diagramColors" Target="../diagrams/colors10.xml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diagramQuickStyle" Target="../diagrams/quickStyle10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diagramLayout" Target="../diagrams/layout10.xml"/><Relationship Id="rId5" Type="http://schemas.openxmlformats.org/officeDocument/2006/relationships/image" Target="../media/image3.png"/><Relationship Id="rId10" Type="http://schemas.openxmlformats.org/officeDocument/2006/relationships/diagramData" Target="../diagrams/data10.xml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microsoft.com/office/2007/relationships/diagramDrawing" Target="../diagrams/drawing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diagramColors" Target="../diagrams/colors11.xml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diagramQuickStyle" Target="../diagrams/quickStyle1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diagramLayout" Target="../diagrams/layout11.xml"/><Relationship Id="rId5" Type="http://schemas.openxmlformats.org/officeDocument/2006/relationships/image" Target="../media/image3.png"/><Relationship Id="rId10" Type="http://schemas.openxmlformats.org/officeDocument/2006/relationships/diagramData" Target="../diagrams/data11.xml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microsoft.com/office/2007/relationships/diagramDrawing" Target="../diagrams/drawing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diagramColors" Target="../diagrams/colors12.xml"/><Relationship Id="rId18" Type="http://schemas.openxmlformats.org/officeDocument/2006/relationships/image" Target="../media/image80.png"/><Relationship Id="rId3" Type="http://schemas.openxmlformats.org/officeDocument/2006/relationships/image" Target="../media/image1.png"/><Relationship Id="rId21" Type="http://schemas.openxmlformats.org/officeDocument/2006/relationships/image" Target="../media/image82.png"/><Relationship Id="rId7" Type="http://schemas.openxmlformats.org/officeDocument/2006/relationships/image" Target="../media/image8.png"/><Relationship Id="rId12" Type="http://schemas.openxmlformats.org/officeDocument/2006/relationships/diagramQuickStyle" Target="../diagrams/quickStyle12.xml"/><Relationship Id="rId17" Type="http://schemas.openxmlformats.org/officeDocument/2006/relationships/image" Target="../media/image79.jpe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78.jpeg"/><Relationship Id="rId20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diagramLayout" Target="../diagrams/layout12.xml"/><Relationship Id="rId5" Type="http://schemas.openxmlformats.org/officeDocument/2006/relationships/image" Target="../media/image3.png"/><Relationship Id="rId15" Type="http://schemas.openxmlformats.org/officeDocument/2006/relationships/image" Target="../media/image77.jpeg"/><Relationship Id="rId10" Type="http://schemas.openxmlformats.org/officeDocument/2006/relationships/diagramData" Target="../diagrams/data12.xml"/><Relationship Id="rId19" Type="http://schemas.openxmlformats.org/officeDocument/2006/relationships/image" Target="../media/image81.png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microsoft.com/office/2007/relationships/diagramDrawing" Target="../diagrams/drawing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diagramColors" Target="../diagrams/colors13.xml"/><Relationship Id="rId18" Type="http://schemas.openxmlformats.org/officeDocument/2006/relationships/image" Target="../media/image86.png"/><Relationship Id="rId3" Type="http://schemas.openxmlformats.org/officeDocument/2006/relationships/image" Target="../media/image1.png"/><Relationship Id="rId21" Type="http://schemas.openxmlformats.org/officeDocument/2006/relationships/image" Target="../media/image89.png"/><Relationship Id="rId7" Type="http://schemas.openxmlformats.org/officeDocument/2006/relationships/image" Target="../media/image8.png"/><Relationship Id="rId12" Type="http://schemas.openxmlformats.org/officeDocument/2006/relationships/diagramQuickStyle" Target="../diagrams/quickStyle13.xml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84.jpe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diagramLayout" Target="../diagrams/layout13.xml"/><Relationship Id="rId5" Type="http://schemas.openxmlformats.org/officeDocument/2006/relationships/image" Target="../media/image3.png"/><Relationship Id="rId15" Type="http://schemas.openxmlformats.org/officeDocument/2006/relationships/image" Target="../media/image83.jpeg"/><Relationship Id="rId10" Type="http://schemas.openxmlformats.org/officeDocument/2006/relationships/diagramData" Target="../diagrams/data13.xml"/><Relationship Id="rId19" Type="http://schemas.openxmlformats.org/officeDocument/2006/relationships/image" Target="../media/image87.png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microsoft.com/office/2007/relationships/diagramDrawing" Target="../diagrams/drawing13.xml"/><Relationship Id="rId22" Type="http://schemas.openxmlformats.org/officeDocument/2006/relationships/image" Target="../media/image9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94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9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92.png"/><Relationship Id="rId5" Type="http://schemas.openxmlformats.org/officeDocument/2006/relationships/image" Target="../media/image3.png"/><Relationship Id="rId10" Type="http://schemas.openxmlformats.org/officeDocument/2006/relationships/image" Target="../media/image91.png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image" Target="../media/image95.jpe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NULL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97.png"/><Relationship Id="rId5" Type="http://schemas.openxmlformats.org/officeDocument/2006/relationships/image" Target="../media/image3.png"/><Relationship Id="rId15" Type="http://schemas.openxmlformats.org/officeDocument/2006/relationships/image" Target="../media/image99.png"/><Relationship Id="rId10" Type="http://schemas.openxmlformats.org/officeDocument/2006/relationships/image" Target="../media/image96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microsoft.com/office/2007/relationships/hdphoto" Target="../media/hdphoto6.wdp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4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12" Type="http://schemas.microsoft.com/office/2007/relationships/hdphoto" Target="../media/hdphoto7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03.png"/><Relationship Id="rId5" Type="http://schemas.openxmlformats.org/officeDocument/2006/relationships/image" Target="../media/image2.png"/><Relationship Id="rId10" Type="http://schemas.openxmlformats.org/officeDocument/2006/relationships/image" Target="../media/image102.png"/><Relationship Id="rId4" Type="http://schemas.openxmlformats.org/officeDocument/2006/relationships/image" Target="../media/image1.png"/><Relationship Id="rId9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7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8.wdp"/><Relationship Id="rId5" Type="http://schemas.openxmlformats.org/officeDocument/2006/relationships/image" Target="../media/image3.png"/><Relationship Id="rId15" Type="http://schemas.openxmlformats.org/officeDocument/2006/relationships/image" Target="../media/image109.jpeg"/><Relationship Id="rId10" Type="http://schemas.openxmlformats.org/officeDocument/2006/relationships/image" Target="../media/image105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10.wdp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openxmlformats.org/officeDocument/2006/relationships/image" Target="../media/image3.png"/><Relationship Id="rId10" Type="http://schemas.openxmlformats.org/officeDocument/2006/relationships/image" Target="../media/image110.png"/><Relationship Id="rId4" Type="http://schemas.openxmlformats.org/officeDocument/2006/relationships/image" Target="../media/image2.png"/><Relationship Id="rId9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diagramData" Target="../diagrams/data15.xml"/><Relationship Id="rId18" Type="http://schemas.openxmlformats.org/officeDocument/2006/relationships/diagramData" Target="../diagrams/data16.xml"/><Relationship Id="rId3" Type="http://schemas.openxmlformats.org/officeDocument/2006/relationships/image" Target="../media/image1.png"/><Relationship Id="rId21" Type="http://schemas.openxmlformats.org/officeDocument/2006/relationships/diagramColors" Target="../diagrams/colors16.xml"/><Relationship Id="rId7" Type="http://schemas.microsoft.com/office/2007/relationships/hdphoto" Target="../media/hdphoto1.wdp"/><Relationship Id="rId12" Type="http://schemas.microsoft.com/office/2007/relationships/diagramDrawing" Target="../diagrams/drawing14.xml"/><Relationship Id="rId17" Type="http://schemas.microsoft.com/office/2007/relationships/diagramDrawing" Target="../diagrams/drawing15.xml"/><Relationship Id="rId25" Type="http://schemas.openxmlformats.org/officeDocument/2006/relationships/image" Target="../media/image114.jpeg"/><Relationship Id="rId2" Type="http://schemas.openxmlformats.org/officeDocument/2006/relationships/notesSlide" Target="../notesSlides/notesSlide30.xml"/><Relationship Id="rId16" Type="http://schemas.openxmlformats.org/officeDocument/2006/relationships/diagramColors" Target="../diagrams/colors15.xml"/><Relationship Id="rId20" Type="http://schemas.openxmlformats.org/officeDocument/2006/relationships/diagramQuickStyle" Target="../diagrams/quickStyl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diagramColors" Target="../diagrams/colors14.xml"/><Relationship Id="rId24" Type="http://schemas.openxmlformats.org/officeDocument/2006/relationships/image" Target="../media/image113.png"/><Relationship Id="rId5" Type="http://schemas.openxmlformats.org/officeDocument/2006/relationships/image" Target="../media/image3.png"/><Relationship Id="rId15" Type="http://schemas.openxmlformats.org/officeDocument/2006/relationships/diagramQuickStyle" Target="../diagrams/quickStyle15.xml"/><Relationship Id="rId23" Type="http://schemas.openxmlformats.org/officeDocument/2006/relationships/image" Target="../media/image112.png"/><Relationship Id="rId10" Type="http://schemas.openxmlformats.org/officeDocument/2006/relationships/diagramQuickStyle" Target="../diagrams/quickStyle14.xml"/><Relationship Id="rId19" Type="http://schemas.openxmlformats.org/officeDocument/2006/relationships/diagramLayout" Target="../diagrams/layout16.xml"/><Relationship Id="rId4" Type="http://schemas.openxmlformats.org/officeDocument/2006/relationships/image" Target="../media/image2.png"/><Relationship Id="rId9" Type="http://schemas.openxmlformats.org/officeDocument/2006/relationships/diagramLayout" Target="../diagrams/layout14.xml"/><Relationship Id="rId14" Type="http://schemas.openxmlformats.org/officeDocument/2006/relationships/diagramLayout" Target="../diagrams/layout15.xml"/><Relationship Id="rId22" Type="http://schemas.microsoft.com/office/2007/relationships/diagramDrawing" Target="../diagrams/drawing1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17.jpeg"/><Relationship Id="rId5" Type="http://schemas.openxmlformats.org/officeDocument/2006/relationships/image" Target="../media/image3.png"/><Relationship Id="rId10" Type="http://schemas.openxmlformats.org/officeDocument/2006/relationships/image" Target="../media/image116.png"/><Relationship Id="rId4" Type="http://schemas.openxmlformats.org/officeDocument/2006/relationships/image" Target="../media/image2.png"/><Relationship Id="rId9" Type="http://schemas.openxmlformats.org/officeDocument/2006/relationships/image" Target="../media/image11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2.wdp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microsoft.com/office/2007/relationships/hdphoto" Target="../media/hdphoto11.wdp"/><Relationship Id="rId5" Type="http://schemas.openxmlformats.org/officeDocument/2006/relationships/image" Target="../media/image3.png"/><Relationship Id="rId10" Type="http://schemas.openxmlformats.org/officeDocument/2006/relationships/image" Target="../media/image119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2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microsoft.com/office/2007/relationships/diagramDrawing" Target="../diagrams/drawing17.xml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diagramColors" Target="../diagrams/colors17.xml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diagramQuickStyle" Target="../diagrams/quickStyle17.xml"/><Relationship Id="rId5" Type="http://schemas.openxmlformats.org/officeDocument/2006/relationships/image" Target="../media/image3.png"/><Relationship Id="rId15" Type="http://schemas.openxmlformats.org/officeDocument/2006/relationships/image" Target="../media/image123.jpeg"/><Relationship Id="rId10" Type="http://schemas.openxmlformats.org/officeDocument/2006/relationships/diagramLayout" Target="../diagrams/layout17.xml"/><Relationship Id="rId4" Type="http://schemas.openxmlformats.org/officeDocument/2006/relationships/image" Target="../media/image2.png"/><Relationship Id="rId9" Type="http://schemas.openxmlformats.org/officeDocument/2006/relationships/diagramData" Target="../diagrams/data17.xml"/><Relationship Id="rId14" Type="http://schemas.openxmlformats.org/officeDocument/2006/relationships/image" Target="../media/image11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6.png"/><Relationship Id="rId5" Type="http://schemas.openxmlformats.org/officeDocument/2006/relationships/image" Target="../media/image12.png"/><Relationship Id="rId10" Type="http://schemas.microsoft.com/office/2007/relationships/hdphoto" Target="../media/hdphoto13.wdp"/><Relationship Id="rId4" Type="http://schemas.openxmlformats.org/officeDocument/2006/relationships/image" Target="../media/image2.png"/><Relationship Id="rId9" Type="http://schemas.openxmlformats.org/officeDocument/2006/relationships/image" Target="../media/image12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13" Type="http://schemas.openxmlformats.org/officeDocument/2006/relationships/image" Target="../media/image128.png"/><Relationship Id="rId3" Type="http://schemas.openxmlformats.org/officeDocument/2006/relationships/image" Target="../media/image1.png"/><Relationship Id="rId7" Type="http://schemas.openxmlformats.org/officeDocument/2006/relationships/diagramData" Target="../diagrams/data18.xml"/><Relationship Id="rId12" Type="http://schemas.openxmlformats.org/officeDocument/2006/relationships/image" Target="../media/image12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diagramDrawing" Target="../diagrams/drawing18.xml"/><Relationship Id="rId5" Type="http://schemas.openxmlformats.org/officeDocument/2006/relationships/image" Target="../media/image12.png"/><Relationship Id="rId10" Type="http://schemas.openxmlformats.org/officeDocument/2006/relationships/diagramColors" Target="../diagrams/colors18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18.xml"/><Relationship Id="rId14" Type="http://schemas.openxmlformats.org/officeDocument/2006/relationships/image" Target="../media/image12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diagramQuickStyle" Target="../diagrams/quickStyle19.xml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diagramLayout" Target="../diagrams/layout19.xml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diagramData" Target="../diagrams/data19.xml"/><Relationship Id="rId5" Type="http://schemas.openxmlformats.org/officeDocument/2006/relationships/image" Target="../media/image3.png"/><Relationship Id="rId15" Type="http://schemas.microsoft.com/office/2007/relationships/diagramDrawing" Target="../diagrams/drawing19.xml"/><Relationship Id="rId10" Type="http://schemas.openxmlformats.org/officeDocument/2006/relationships/image" Target="../media/image130.png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diagramColors" Target="../diagrams/colors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11.jpe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diagramDrawing" Target="../diagrams/drawing20.xml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diagramColors" Target="../diagrams/colors20.xml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diagramQuickStyle" Target="../diagrams/quickStyle20.xml"/><Relationship Id="rId5" Type="http://schemas.openxmlformats.org/officeDocument/2006/relationships/image" Target="../media/image3.png"/><Relationship Id="rId15" Type="http://schemas.openxmlformats.org/officeDocument/2006/relationships/image" Target="../media/image133.jpeg"/><Relationship Id="rId10" Type="http://schemas.openxmlformats.org/officeDocument/2006/relationships/diagramLayout" Target="../diagrams/layout20.xml"/><Relationship Id="rId4" Type="http://schemas.openxmlformats.org/officeDocument/2006/relationships/image" Target="../media/image2.png"/><Relationship Id="rId9" Type="http://schemas.openxmlformats.org/officeDocument/2006/relationships/diagramData" Target="../diagrams/data20.xml"/><Relationship Id="rId14" Type="http://schemas.openxmlformats.org/officeDocument/2006/relationships/image" Target="../media/image13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5.wdp"/><Relationship Id="rId18" Type="http://schemas.openxmlformats.org/officeDocument/2006/relationships/diagramColors" Target="../diagrams/colors21.xml"/><Relationship Id="rId3" Type="http://schemas.openxmlformats.org/officeDocument/2006/relationships/image" Target="../media/image1.png"/><Relationship Id="rId21" Type="http://schemas.microsoft.com/office/2007/relationships/hdphoto" Target="../media/hdphoto16.wdp"/><Relationship Id="rId7" Type="http://schemas.openxmlformats.org/officeDocument/2006/relationships/image" Target="../media/image8.png"/><Relationship Id="rId12" Type="http://schemas.openxmlformats.org/officeDocument/2006/relationships/image" Target="../media/image136.png"/><Relationship Id="rId17" Type="http://schemas.openxmlformats.org/officeDocument/2006/relationships/diagramQuickStyle" Target="../diagrams/quickStyle21.xml"/><Relationship Id="rId2" Type="http://schemas.openxmlformats.org/officeDocument/2006/relationships/notesSlide" Target="../notesSlides/notesSlide38.xml"/><Relationship Id="rId16" Type="http://schemas.openxmlformats.org/officeDocument/2006/relationships/diagramLayout" Target="../diagrams/layout21.xml"/><Relationship Id="rId20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14.wdp"/><Relationship Id="rId5" Type="http://schemas.openxmlformats.org/officeDocument/2006/relationships/image" Target="../media/image3.png"/><Relationship Id="rId15" Type="http://schemas.openxmlformats.org/officeDocument/2006/relationships/diagramData" Target="../diagrams/data21.xml"/><Relationship Id="rId10" Type="http://schemas.openxmlformats.org/officeDocument/2006/relationships/image" Target="../media/image135.png"/><Relationship Id="rId19" Type="http://schemas.microsoft.com/office/2007/relationships/diagramDrawing" Target="../diagrams/drawing21.xml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image" Target="../media/image137.png"/><Relationship Id="rId22" Type="http://schemas.openxmlformats.org/officeDocument/2006/relationships/image" Target="../media/image13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diagramColors" Target="../diagrams/colors22.xml"/><Relationship Id="rId18" Type="http://schemas.microsoft.com/office/2007/relationships/hdphoto" Target="../media/hdphoto17.wdp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diagramQuickStyle" Target="../diagrams/quickStyle22.xml"/><Relationship Id="rId17" Type="http://schemas.openxmlformats.org/officeDocument/2006/relationships/image" Target="../media/image142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diagramLayout" Target="../diagrams/layout22.xml"/><Relationship Id="rId5" Type="http://schemas.openxmlformats.org/officeDocument/2006/relationships/image" Target="../media/image3.png"/><Relationship Id="rId15" Type="http://schemas.openxmlformats.org/officeDocument/2006/relationships/image" Target="../media/image140.png"/><Relationship Id="rId10" Type="http://schemas.openxmlformats.org/officeDocument/2006/relationships/diagramData" Target="../diagrams/data22.xml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microsoft.com/office/2007/relationships/diagramDrawing" Target="../diagrams/drawing2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diagramColors" Target="../diagrams/colors23.xml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diagramQuickStyle" Target="../diagrams/quickStyle23.xml"/><Relationship Id="rId2" Type="http://schemas.openxmlformats.org/officeDocument/2006/relationships/notesSlide" Target="../notesSlides/notesSlide40.xml"/><Relationship Id="rId16" Type="http://schemas.microsoft.com/office/2007/relationships/hdphoto" Target="../media/hdphoto1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diagramLayout" Target="../diagrams/layout23.xml"/><Relationship Id="rId5" Type="http://schemas.openxmlformats.org/officeDocument/2006/relationships/image" Target="../media/image3.png"/><Relationship Id="rId15" Type="http://schemas.openxmlformats.org/officeDocument/2006/relationships/image" Target="../media/image143.png"/><Relationship Id="rId10" Type="http://schemas.openxmlformats.org/officeDocument/2006/relationships/diagramData" Target="../diagrams/data23.xml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microsoft.com/office/2007/relationships/diagramDrawing" Target="../diagrams/drawing2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diagramColors" Target="../diagrams/colors24.xml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diagramQuickStyle" Target="../diagrams/quickStyle24.xml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diagramLayout" Target="../diagrams/layout24.xml"/><Relationship Id="rId5" Type="http://schemas.openxmlformats.org/officeDocument/2006/relationships/image" Target="../media/image3.png"/><Relationship Id="rId15" Type="http://schemas.openxmlformats.org/officeDocument/2006/relationships/image" Target="../media/image144.png"/><Relationship Id="rId10" Type="http://schemas.openxmlformats.org/officeDocument/2006/relationships/diagramData" Target="../diagrams/data24.xml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microsoft.com/office/2007/relationships/diagramDrawing" Target="../diagrams/drawing2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diagramColors" Target="../diagrams/colors25.xml"/><Relationship Id="rId18" Type="http://schemas.microsoft.com/office/2007/relationships/hdphoto" Target="../media/hdphoto19.wdp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diagramQuickStyle" Target="../diagrams/quickStyle25.xml"/><Relationship Id="rId17" Type="http://schemas.openxmlformats.org/officeDocument/2006/relationships/image" Target="../media/image148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diagramLayout" Target="../diagrams/layout25.xml"/><Relationship Id="rId5" Type="http://schemas.openxmlformats.org/officeDocument/2006/relationships/image" Target="../media/image3.png"/><Relationship Id="rId15" Type="http://schemas.openxmlformats.org/officeDocument/2006/relationships/image" Target="../media/image146.png"/><Relationship Id="rId10" Type="http://schemas.openxmlformats.org/officeDocument/2006/relationships/diagramData" Target="../diagrams/data25.xml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microsoft.com/office/2007/relationships/diagramDrawing" Target="../diagrams/drawing2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diagramColors" Target="../diagrams/colors26.xml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diagramQuickStyle" Target="../diagrams/quickStyle26.xml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diagramLayout" Target="../diagrams/layout26.xml"/><Relationship Id="rId5" Type="http://schemas.openxmlformats.org/officeDocument/2006/relationships/image" Target="../media/image3.png"/><Relationship Id="rId15" Type="http://schemas.openxmlformats.org/officeDocument/2006/relationships/image" Target="../media/image149.jpeg"/><Relationship Id="rId10" Type="http://schemas.openxmlformats.org/officeDocument/2006/relationships/diagramData" Target="../diagrams/data26.xml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microsoft.com/office/2007/relationships/diagramDrawing" Target="../diagrams/drawing26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diagramDrawing" Target="../diagrams/drawing27.xml"/><Relationship Id="rId18" Type="http://schemas.openxmlformats.org/officeDocument/2006/relationships/image" Target="../media/image159.jpe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diagramColors" Target="../diagrams/colors27.xml"/><Relationship Id="rId17" Type="http://schemas.openxmlformats.org/officeDocument/2006/relationships/image" Target="../media/image158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diagramQuickStyle" Target="../diagrams/quickStyle27.xml"/><Relationship Id="rId5" Type="http://schemas.openxmlformats.org/officeDocument/2006/relationships/image" Target="../media/image3.png"/><Relationship Id="rId15" Type="http://schemas.openxmlformats.org/officeDocument/2006/relationships/image" Target="../media/image156.png"/><Relationship Id="rId10" Type="http://schemas.openxmlformats.org/officeDocument/2006/relationships/diagramLayout" Target="../diagrams/layout27.xml"/><Relationship Id="rId19" Type="http://schemas.openxmlformats.org/officeDocument/2006/relationships/image" Target="../media/image160.png"/><Relationship Id="rId4" Type="http://schemas.openxmlformats.org/officeDocument/2006/relationships/image" Target="../media/image2.png"/><Relationship Id="rId9" Type="http://schemas.openxmlformats.org/officeDocument/2006/relationships/diagramData" Target="../diagrams/data27.xml"/><Relationship Id="rId14" Type="http://schemas.openxmlformats.org/officeDocument/2006/relationships/image" Target="../media/image155.emf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63.png"/><Relationship Id="rId18" Type="http://schemas.microsoft.com/office/2007/relationships/diagramDrawing" Target="../diagrams/drawing28.xml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microsoft.com/office/2007/relationships/hdphoto" Target="../media/hdphoto21.wdp"/><Relationship Id="rId17" Type="http://schemas.openxmlformats.org/officeDocument/2006/relationships/diagramColors" Target="../diagrams/colors28.xml"/><Relationship Id="rId2" Type="http://schemas.openxmlformats.org/officeDocument/2006/relationships/notesSlide" Target="../notesSlides/notesSlide45.xml"/><Relationship Id="rId16" Type="http://schemas.openxmlformats.org/officeDocument/2006/relationships/diagramQuickStyle" Target="../diagrams/quickStyl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62.png"/><Relationship Id="rId5" Type="http://schemas.openxmlformats.org/officeDocument/2006/relationships/image" Target="../media/image3.png"/><Relationship Id="rId15" Type="http://schemas.openxmlformats.org/officeDocument/2006/relationships/diagramLayout" Target="../diagrams/layout28.xml"/><Relationship Id="rId10" Type="http://schemas.microsoft.com/office/2007/relationships/hdphoto" Target="../media/hdphoto20.wdp"/><Relationship Id="rId4" Type="http://schemas.openxmlformats.org/officeDocument/2006/relationships/image" Target="../media/image2.png"/><Relationship Id="rId9" Type="http://schemas.openxmlformats.org/officeDocument/2006/relationships/image" Target="../media/image161.png"/><Relationship Id="rId14" Type="http://schemas.openxmlformats.org/officeDocument/2006/relationships/diagramData" Target="../diagrams/data2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diagramDrawing" Target="../diagrams/drawing29.xml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diagramColors" Target="../diagrams/colors29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diagramQuickStyle" Target="../diagrams/quickStyle29.xml"/><Relationship Id="rId5" Type="http://schemas.openxmlformats.org/officeDocument/2006/relationships/image" Target="../media/image2.png"/><Relationship Id="rId15" Type="http://schemas.openxmlformats.org/officeDocument/2006/relationships/image" Target="../media/image166.png"/><Relationship Id="rId10" Type="http://schemas.openxmlformats.org/officeDocument/2006/relationships/diagramLayout" Target="../diagrams/layout29.xml"/><Relationship Id="rId4" Type="http://schemas.openxmlformats.org/officeDocument/2006/relationships/image" Target="../media/image1.png"/><Relationship Id="rId9" Type="http://schemas.openxmlformats.org/officeDocument/2006/relationships/diagramData" Target="../diagrams/data29.xml"/><Relationship Id="rId14" Type="http://schemas.openxmlformats.org/officeDocument/2006/relationships/image" Target="../media/image16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3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2.png"/><Relationship Id="rId9" Type="http://schemas.openxmlformats.org/officeDocument/2006/relationships/diagramLayout" Target="../diagrams/layout2.xml"/><Relationship Id="rId1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0.jpeg"/><Relationship Id="rId5" Type="http://schemas.openxmlformats.org/officeDocument/2006/relationships/image" Target="../media/image3.png"/><Relationship Id="rId10" Type="http://schemas.openxmlformats.org/officeDocument/2006/relationships/image" Target="../media/image169.jpeg"/><Relationship Id="rId4" Type="http://schemas.openxmlformats.org/officeDocument/2006/relationships/image" Target="../media/image2.png"/><Relationship Id="rId9" Type="http://schemas.openxmlformats.org/officeDocument/2006/relationships/image" Target="../media/image168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71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emf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73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6.jpe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75.jpeg"/><Relationship Id="rId17" Type="http://schemas.openxmlformats.org/officeDocument/2006/relationships/image" Target="../media/image179.jpeg"/><Relationship Id="rId2" Type="http://schemas.openxmlformats.org/officeDocument/2006/relationships/notesSlide" Target="../notesSlides/notesSlide51.xml"/><Relationship Id="rId16" Type="http://schemas.microsoft.com/office/2007/relationships/hdphoto" Target="../media/hdphoto2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22.wdp"/><Relationship Id="rId5" Type="http://schemas.openxmlformats.org/officeDocument/2006/relationships/image" Target="../media/image3.png"/><Relationship Id="rId15" Type="http://schemas.openxmlformats.org/officeDocument/2006/relationships/image" Target="../media/image178.png"/><Relationship Id="rId10" Type="http://schemas.openxmlformats.org/officeDocument/2006/relationships/image" Target="../media/image174.png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image" Target="../media/image177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3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8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81.png"/><Relationship Id="rId5" Type="http://schemas.openxmlformats.org/officeDocument/2006/relationships/image" Target="../media/image3.png"/><Relationship Id="rId10" Type="http://schemas.openxmlformats.org/officeDocument/2006/relationships/image" Target="../media/image180.jpeg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microsoft.com/office/2007/relationships/hdphoto" Target="../media/hdphoto24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5.jpe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8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11.wdp"/><Relationship Id="rId5" Type="http://schemas.openxmlformats.org/officeDocument/2006/relationships/image" Target="../media/image3.png"/><Relationship Id="rId10" Type="http://schemas.openxmlformats.org/officeDocument/2006/relationships/image" Target="../media/image119.png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openxmlformats.org/officeDocument/2006/relationships/image" Target="../media/image186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89.png"/><Relationship Id="rId18" Type="http://schemas.openxmlformats.org/officeDocument/2006/relationships/image" Target="../media/image193.jpe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88.jpeg"/><Relationship Id="rId17" Type="http://schemas.openxmlformats.org/officeDocument/2006/relationships/image" Target="../media/image192.png"/><Relationship Id="rId2" Type="http://schemas.openxmlformats.org/officeDocument/2006/relationships/notesSlide" Target="../notesSlides/notesSlide54.xml"/><Relationship Id="rId16" Type="http://schemas.openxmlformats.org/officeDocument/2006/relationships/image" Target="../media/image191.jpeg"/><Relationship Id="rId20" Type="http://schemas.openxmlformats.org/officeDocument/2006/relationships/image" Target="../media/image19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25.wdp"/><Relationship Id="rId5" Type="http://schemas.openxmlformats.org/officeDocument/2006/relationships/image" Target="../media/image3.png"/><Relationship Id="rId15" Type="http://schemas.openxmlformats.org/officeDocument/2006/relationships/image" Target="../media/image190.png"/><Relationship Id="rId10" Type="http://schemas.openxmlformats.org/officeDocument/2006/relationships/image" Target="../media/image187.png"/><Relationship Id="rId19" Type="http://schemas.openxmlformats.org/officeDocument/2006/relationships/image" Target="../media/image194.jpeg"/><Relationship Id="rId4" Type="http://schemas.openxmlformats.org/officeDocument/2006/relationships/image" Target="../media/image2.png"/><Relationship Id="rId9" Type="http://schemas.microsoft.com/office/2007/relationships/hdphoto" Target="../media/hdphoto1.wdp"/><Relationship Id="rId14" Type="http://schemas.microsoft.com/office/2007/relationships/hdphoto" Target="../media/hdphoto26.wdp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diagramDrawing" Target="../diagrams/drawing30.xml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diagramColors" Target="../diagrams/colors30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diagramQuickStyle" Target="../diagrams/quickStyle30.xml"/><Relationship Id="rId5" Type="http://schemas.openxmlformats.org/officeDocument/2006/relationships/image" Target="../media/image3.png"/><Relationship Id="rId15" Type="http://schemas.openxmlformats.org/officeDocument/2006/relationships/image" Target="../media/image199.png"/><Relationship Id="rId10" Type="http://schemas.openxmlformats.org/officeDocument/2006/relationships/diagramLayout" Target="../diagrams/layout30.xml"/><Relationship Id="rId4" Type="http://schemas.openxmlformats.org/officeDocument/2006/relationships/image" Target="../media/image2.png"/><Relationship Id="rId9" Type="http://schemas.openxmlformats.org/officeDocument/2006/relationships/diagramData" Target="../diagrams/data30.xml"/><Relationship Id="rId14" Type="http://schemas.openxmlformats.org/officeDocument/2006/relationships/image" Target="../media/image19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1.xml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12" Type="http://schemas.microsoft.com/office/2007/relationships/diagramDrawing" Target="../diagrams/drawing31.xm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diagramColors" Target="../diagrams/colors31.xml"/><Relationship Id="rId5" Type="http://schemas.openxmlformats.org/officeDocument/2006/relationships/image" Target="../media/image3.png"/><Relationship Id="rId10" Type="http://schemas.openxmlformats.org/officeDocument/2006/relationships/diagramQuickStyle" Target="../diagrams/quickStyle31.xml"/><Relationship Id="rId4" Type="http://schemas.openxmlformats.org/officeDocument/2006/relationships/image" Target="../media/image2.png"/><Relationship Id="rId9" Type="http://schemas.openxmlformats.org/officeDocument/2006/relationships/diagramLayout" Target="../diagrams/layout3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200.png"/><Relationship Id="rId5" Type="http://schemas.openxmlformats.org/officeDocument/2006/relationships/image" Target="../media/image3.png"/><Relationship Id="rId10" Type="http://schemas.openxmlformats.org/officeDocument/2006/relationships/chart" Target="../charts/chart1.xml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20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3.pn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2.png"/><Relationship Id="rId9" Type="http://schemas.openxmlformats.org/officeDocument/2006/relationships/diagramLayout" Target="../diagrams/layout3.xml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4" descr="Untitled-6">
            <a:extLst>
              <a:ext uri="{FF2B5EF4-FFF2-40B4-BE49-F238E27FC236}">
                <a16:creationId xmlns:a16="http://schemas.microsoft.com/office/drawing/2014/main" id="{755B6B9F-4D04-4B8A-9695-83F0E8B87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389" y="50740"/>
            <a:ext cx="7898290" cy="682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0" descr="card5">
            <a:extLst>
              <a:ext uri="{FF2B5EF4-FFF2-40B4-BE49-F238E27FC236}">
                <a16:creationId xmlns:a16="http://schemas.microsoft.com/office/drawing/2014/main" id="{6716603C-4D81-404E-94C2-3374987AA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41" y="75078"/>
            <a:ext cx="8191100" cy="6771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0" descr="card4">
            <a:extLst>
              <a:ext uri="{FF2B5EF4-FFF2-40B4-BE49-F238E27FC236}">
                <a16:creationId xmlns:a16="http://schemas.microsoft.com/office/drawing/2014/main" id="{8483D01D-E039-47DA-8B05-149810E19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38" y="49426"/>
            <a:ext cx="8596591" cy="682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F3D4ABB-3919-406B-BDDF-D13858410C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60" y="39175"/>
            <a:ext cx="9085713" cy="688962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232707C-FF67-4EBF-8201-97099A08C2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67" y="38281"/>
            <a:ext cx="9144306" cy="686126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0278097-C938-4916-B672-185A2131173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14372" y="-22373"/>
            <a:ext cx="9144307" cy="6869312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C21868CF-396B-4A6B-8200-9B6FB078302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97032" y="407399"/>
            <a:ext cx="8424862" cy="1799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  <a:defRPr/>
            </a:pPr>
            <a:r>
              <a:rPr lang="zh-TW" altLang="en-US" sz="4800" b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飛閱青春 饗書天堂 </a:t>
            </a:r>
            <a:endParaRPr lang="en-US" altLang="zh-TW" sz="4800" b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charset="0"/>
              <a:ea typeface="標楷體" charset="0"/>
              <a:cs typeface="標楷體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  <a:defRPr/>
            </a:pPr>
            <a:r>
              <a:rPr lang="zh-TW" altLang="en-US" sz="4800" b="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就是愛閱讀</a:t>
            </a:r>
            <a:endParaRPr lang="en-US" altLang="zh-TW" sz="4800" b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charset="0"/>
              <a:ea typeface="標楷體" charset="0"/>
              <a:cs typeface="標楷體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894" y="256330"/>
            <a:ext cx="986768" cy="986768"/>
          </a:xfrm>
          <a:prstGeom prst="rect">
            <a:avLst/>
          </a:prstGeom>
        </p:spPr>
      </p:pic>
      <p:sp>
        <p:nvSpPr>
          <p:cNvPr id="17" name="Rectangle 12">
            <a:extLst>
              <a:ext uri="{FF2B5EF4-FFF2-40B4-BE49-F238E27FC236}">
                <a16:creationId xmlns:a16="http://schemas.microsoft.com/office/drawing/2014/main" id="{5137B0FF-A2CC-4570-8BD0-4B10B4A244C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744598" y="3705734"/>
            <a:ext cx="8424862" cy="76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  <a:defRPr/>
            </a:pPr>
            <a:r>
              <a:rPr lang="en-US" altLang="zh-TW" sz="3200" dirty="0">
                <a:solidFill>
                  <a:srgbClr val="FF0080"/>
                </a:solidFill>
                <a:latin typeface="標楷體" charset="0"/>
                <a:ea typeface="標楷體" charset="0"/>
                <a:cs typeface="標楷體" charset="0"/>
              </a:rPr>
              <a:t>~~</a:t>
            </a:r>
            <a:r>
              <a:rPr lang="zh-TW" altLang="en-US" sz="3200" dirty="0">
                <a:solidFill>
                  <a:srgbClr val="FF0080"/>
                </a:solidFill>
                <a:latin typeface="標楷體" charset="0"/>
                <a:ea typeface="標楷體" charset="0"/>
                <a:cs typeface="標楷體" charset="0"/>
              </a:rPr>
              <a:t>與</a:t>
            </a:r>
            <a:r>
              <a:rPr lang="en-US" altLang="zh-TW" sz="3200" dirty="0">
                <a:solidFill>
                  <a:srgbClr val="FF0080"/>
                </a:solidFill>
                <a:latin typeface="標楷體" charset="0"/>
                <a:ea typeface="標楷體" charset="0"/>
                <a:cs typeface="標楷體" charset="0"/>
              </a:rPr>
              <a:t>108</a:t>
            </a:r>
            <a:r>
              <a:rPr lang="zh-TW" altLang="en-US" sz="3200" dirty="0">
                <a:solidFill>
                  <a:srgbClr val="FF0080"/>
                </a:solidFill>
                <a:latin typeface="標楷體" charset="0"/>
                <a:ea typeface="標楷體" charset="0"/>
                <a:cs typeface="標楷體" charset="0"/>
              </a:rPr>
              <a:t>課綱不期而遇</a:t>
            </a:r>
            <a:endParaRPr lang="en-US" altLang="zh-TW" sz="3200" dirty="0">
              <a:solidFill>
                <a:srgbClr val="FF0080"/>
              </a:solidFill>
              <a:latin typeface="標楷體" charset="0"/>
              <a:ea typeface="標楷體" charset="0"/>
              <a:cs typeface="標楷體" charset="0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7F2818C3-6B39-460B-AFFF-89755BA0F05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962978" y="4377212"/>
            <a:ext cx="509297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  <a:defRPr/>
            </a:pPr>
            <a:r>
              <a:rPr lang="zh-TW" altLang="en-US" sz="3200" dirty="0">
                <a:solidFill>
                  <a:srgbClr val="800040"/>
                </a:solidFill>
                <a:latin typeface="標楷體" charset="0"/>
                <a:ea typeface="標楷體" charset="0"/>
                <a:cs typeface="標楷體" charset="0"/>
              </a:rPr>
              <a:t>台北市立瑠公國民中學</a:t>
            </a:r>
            <a:endParaRPr lang="en-US" altLang="zh-TW" sz="3200" dirty="0">
              <a:solidFill>
                <a:srgbClr val="800040"/>
              </a:solidFill>
              <a:latin typeface="標楷體" charset="0"/>
              <a:ea typeface="標楷體" charset="0"/>
              <a:cs typeface="標楷體" charset="0"/>
            </a:endParaRP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  <a:defRPr/>
            </a:pPr>
            <a:r>
              <a:rPr lang="zh-TW" altLang="en-US" sz="3200" dirty="0">
                <a:solidFill>
                  <a:srgbClr val="800040"/>
                </a:solidFill>
                <a:latin typeface="標楷體" charset="0"/>
                <a:ea typeface="標楷體" charset="0"/>
                <a:cs typeface="標楷體" charset="0"/>
              </a:rPr>
              <a:t>校長漫安琦 及 閱推夥伴</a:t>
            </a:r>
            <a:endParaRPr lang="en-US" altLang="zh-TW" sz="3200" dirty="0">
              <a:solidFill>
                <a:srgbClr val="800040"/>
              </a:solidFill>
              <a:latin typeface="標楷體" charset="0"/>
              <a:ea typeface="標楷體" charset="0"/>
              <a:cs typeface="標楷體" charset="0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BE6565CE-CB46-4604-A7AA-BAB31764B1D4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205208" y="5747423"/>
            <a:ext cx="4608512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新細明體" charset="0"/>
                <a:cs typeface="新細明體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新細明體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新細明體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新細明體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新細明體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新細明體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新細明體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新細明體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新細明體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  <a:defRPr/>
            </a:pPr>
            <a:r>
              <a:rPr lang="zh-TW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 charset="0"/>
              </a:rPr>
              <a:t>中 華 民 國 一</a:t>
            </a:r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 charset="0"/>
              </a:rPr>
              <a:t>O</a:t>
            </a:r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九</a:t>
            </a:r>
            <a:r>
              <a:rPr lang="zh-TW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年</a:t>
            </a:r>
            <a:r>
              <a:rPr lang="zh-TW" altLang="en-US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七</a:t>
            </a:r>
            <a:r>
              <a:rPr lang="zh-TW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月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4C41039-7273-4D5D-9715-EA43B820D226}"/>
              </a:ext>
            </a:extLst>
          </p:cNvPr>
          <p:cNvSpPr/>
          <p:nvPr/>
        </p:nvSpPr>
        <p:spPr>
          <a:xfrm>
            <a:off x="2484059" y="2135492"/>
            <a:ext cx="46068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>
                <a:latin typeface="Brush Script MT" panose="03060802040406070304" pitchFamily="66" charset="0"/>
              </a:rPr>
              <a:t>Flying &amp; Reading for the Youth</a:t>
            </a:r>
          </a:p>
          <a:p>
            <a:r>
              <a:rPr lang="en-US" altLang="zh-TW" sz="3200" dirty="0">
                <a:latin typeface="Brush Script MT" panose="03060802040406070304" pitchFamily="66" charset="0"/>
              </a:rPr>
              <a:t>Paradise for Reading</a:t>
            </a:r>
          </a:p>
          <a:p>
            <a:r>
              <a:rPr lang="en-US" altLang="zh-TW" sz="3200" dirty="0">
                <a:latin typeface="Brush Script MT" panose="03060802040406070304" pitchFamily="66" charset="0"/>
              </a:rPr>
              <a:t>Just Enjoy Reading</a:t>
            </a:r>
            <a:endParaRPr lang="zh-TW" altLang="en-US" sz="3200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37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272300" y="6919"/>
            <a:ext cx="1871700" cy="6851081"/>
          </a:xfrm>
          <a:prstGeom prst="roundRect">
            <a:avLst>
              <a:gd name="adj" fmla="val 8802"/>
            </a:avLst>
          </a:prstGeom>
          <a:solidFill>
            <a:schemeClr val="accent2">
              <a:lumMod val="60000"/>
              <a:lumOff val="40000"/>
              <a:alpha val="7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7808040" y="113184"/>
            <a:ext cx="800219" cy="640816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b="1" dirty="0">
                <a:solidFill>
                  <a:srgbClr val="000000"/>
                </a:solidFill>
                <a:ea typeface="맑은 고딕" pitchFamily="50" charset="-127"/>
                <a:cs typeface="Arial" pitchFamily="34" charset="0"/>
              </a:rPr>
              <a:t>貳、閱讀</a:t>
            </a:r>
            <a:r>
              <a:rPr lang="zh-TW" altLang="en-US" sz="4000" b="1" dirty="0">
                <a:solidFill>
                  <a:srgbClr val="7030A0"/>
                </a:solidFill>
                <a:ea typeface="맑은 고딕" pitchFamily="50" charset="-127"/>
                <a:cs typeface="Arial" pitchFamily="34" charset="0"/>
              </a:rPr>
              <a:t>資源整合</a:t>
            </a:r>
            <a:r>
              <a:rPr lang="zh-TW" altLang="en-US" sz="4000" b="1" dirty="0">
                <a:solidFill>
                  <a:srgbClr val="000000"/>
                </a:solidFill>
                <a:ea typeface="맑은 고딕" pitchFamily="50" charset="-127"/>
                <a:cs typeface="Arial" pitchFamily="34" charset="0"/>
              </a:rPr>
              <a:t>與</a:t>
            </a:r>
            <a:r>
              <a:rPr lang="zh-TW" altLang="en-US" sz="4000" b="1" dirty="0">
                <a:solidFill>
                  <a:srgbClr val="7030A0"/>
                </a:solidFill>
                <a:ea typeface="맑은 고딕" pitchFamily="50" charset="-127"/>
                <a:cs typeface="Arial" pitchFamily="34" charset="0"/>
              </a:rPr>
              <a:t>環境營造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34" y="-57033"/>
            <a:ext cx="7128793" cy="707197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74822" y="1802208"/>
            <a:ext cx="7901014" cy="3003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整合學校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內外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部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資源</a:t>
            </a:r>
            <a:endParaRPr lang="en-US" altLang="zh-TW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優化閱讀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環境</a:t>
            </a:r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3500"/>
              </a:lnSpc>
              <a:spcBef>
                <a:spcPts val="0"/>
              </a:spcBef>
            </a:pP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強化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數位閱讀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學習課程</a:t>
            </a:r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2454" y="5032481"/>
            <a:ext cx="2057000" cy="148886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65"/>
          <a:stretch/>
        </p:blipFill>
        <p:spPr>
          <a:xfrm>
            <a:off x="974822" y="5032481"/>
            <a:ext cx="3741194" cy="150765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8" b="8250"/>
          <a:stretch/>
        </p:blipFill>
        <p:spPr>
          <a:xfrm>
            <a:off x="2109389" y="5119040"/>
            <a:ext cx="2800784" cy="137557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65"/>
          <a:stretch/>
        </p:blipFill>
        <p:spPr>
          <a:xfrm>
            <a:off x="974822" y="4996356"/>
            <a:ext cx="2949105" cy="150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2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cut/>
      </p:transition>
    </mc:Choice>
    <mc:Fallback xmlns="">
      <p:transition spd="slow" advTm="3000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79" y="1812"/>
            <a:ext cx="10157588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45" y="276822"/>
            <a:ext cx="891683" cy="891683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F1C47F0F-1D2C-4434-9C36-F0EBEF99E7EE}"/>
              </a:ext>
            </a:extLst>
          </p:cNvPr>
          <p:cNvSpPr/>
          <p:nvPr/>
        </p:nvSpPr>
        <p:spPr>
          <a:xfrm>
            <a:off x="1878478" y="474157"/>
            <a:ext cx="528432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一、整合學校</a:t>
            </a:r>
            <a:r>
              <a:rPr lang="zh-TW" altLang="en-US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內外</a:t>
            </a:r>
            <a:r>
              <a:rPr lang="zh-TW" alt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部</a:t>
            </a:r>
            <a:r>
              <a:rPr lang="zh-TW" altLang="en-US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資源</a:t>
            </a:r>
          </a:p>
        </p:txBody>
      </p:sp>
      <p:sp>
        <p:nvSpPr>
          <p:cNvPr id="32" name="Text Box 72">
            <a:extLst>
              <a:ext uri="{FF2B5EF4-FFF2-40B4-BE49-F238E27FC236}">
                <a16:creationId xmlns:a16="http://schemas.microsoft.com/office/drawing/2014/main" id="{CCD9B788-0F7E-4793-B6CB-4E8115962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250" y="450630"/>
            <a:ext cx="106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FFCC"/>
                </a:solidFill>
              </a:rPr>
              <a:t>01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10"/>
          <a:srcRect l="26756" t="19485" r="15133" b="4719"/>
          <a:stretch/>
        </p:blipFill>
        <p:spPr>
          <a:xfrm>
            <a:off x="3132927" y="1152982"/>
            <a:ext cx="5325273" cy="308249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11"/>
          <a:srcRect l="21775" t="19485" r="14580" b="6627"/>
          <a:stretch/>
        </p:blipFill>
        <p:spPr>
          <a:xfrm>
            <a:off x="859393" y="3979580"/>
            <a:ext cx="5410363" cy="2580766"/>
          </a:xfrm>
          <a:prstGeom prst="rect">
            <a:avLst/>
          </a:prstGeom>
        </p:spPr>
      </p:pic>
      <p:grpSp>
        <p:nvGrpSpPr>
          <p:cNvPr id="33" name="群組 32"/>
          <p:cNvGrpSpPr/>
          <p:nvPr/>
        </p:nvGrpSpPr>
        <p:grpSpPr>
          <a:xfrm>
            <a:off x="381000" y="1838714"/>
            <a:ext cx="1392739" cy="2000686"/>
            <a:chOff x="1067115" y="1778398"/>
            <a:chExt cx="1689680" cy="2105328"/>
          </a:xfrm>
        </p:grpSpPr>
        <p:sp>
          <p:nvSpPr>
            <p:cNvPr id="34" name="矩形 33"/>
            <p:cNvSpPr/>
            <p:nvPr/>
          </p:nvSpPr>
          <p:spPr>
            <a:xfrm>
              <a:off x="1067115" y="1778398"/>
              <a:ext cx="1679092" cy="793510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矩形 35"/>
            <p:cNvSpPr/>
            <p:nvPr/>
          </p:nvSpPr>
          <p:spPr>
            <a:xfrm>
              <a:off x="1077703" y="3152926"/>
              <a:ext cx="1679092" cy="730800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3" name="手繪多邊形 22"/>
          <p:cNvSpPr/>
          <p:nvPr/>
        </p:nvSpPr>
        <p:spPr>
          <a:xfrm>
            <a:off x="464565" y="2693097"/>
            <a:ext cx="1216882" cy="967171"/>
          </a:xfrm>
          <a:custGeom>
            <a:avLst/>
            <a:gdLst>
              <a:gd name="connsiteX0" fmla="*/ 0 w 1475799"/>
              <a:gd name="connsiteY0" fmla="*/ 214883 h 1289273"/>
              <a:gd name="connsiteX1" fmla="*/ 214883 w 1475799"/>
              <a:gd name="connsiteY1" fmla="*/ 0 h 1289273"/>
              <a:gd name="connsiteX2" fmla="*/ 1260916 w 1475799"/>
              <a:gd name="connsiteY2" fmla="*/ 0 h 1289273"/>
              <a:gd name="connsiteX3" fmla="*/ 1475799 w 1475799"/>
              <a:gd name="connsiteY3" fmla="*/ 214883 h 1289273"/>
              <a:gd name="connsiteX4" fmla="*/ 1475799 w 1475799"/>
              <a:gd name="connsiteY4" fmla="*/ 1074390 h 1289273"/>
              <a:gd name="connsiteX5" fmla="*/ 1260916 w 1475799"/>
              <a:gd name="connsiteY5" fmla="*/ 1289273 h 1289273"/>
              <a:gd name="connsiteX6" fmla="*/ 214883 w 1475799"/>
              <a:gd name="connsiteY6" fmla="*/ 1289273 h 1289273"/>
              <a:gd name="connsiteX7" fmla="*/ 0 w 1475799"/>
              <a:gd name="connsiteY7" fmla="*/ 1074390 h 1289273"/>
              <a:gd name="connsiteX8" fmla="*/ 0 w 1475799"/>
              <a:gd name="connsiteY8" fmla="*/ 214883 h 128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5799" h="1289273">
                <a:moveTo>
                  <a:pt x="0" y="214883"/>
                </a:moveTo>
                <a:cubicBezTo>
                  <a:pt x="0" y="96206"/>
                  <a:pt x="96206" y="0"/>
                  <a:pt x="214883" y="0"/>
                </a:cubicBezTo>
                <a:lnTo>
                  <a:pt x="1260916" y="0"/>
                </a:lnTo>
                <a:cubicBezTo>
                  <a:pt x="1379593" y="0"/>
                  <a:pt x="1475799" y="96206"/>
                  <a:pt x="1475799" y="214883"/>
                </a:cubicBezTo>
                <a:lnTo>
                  <a:pt x="1475799" y="1074390"/>
                </a:lnTo>
                <a:cubicBezTo>
                  <a:pt x="1475799" y="1193067"/>
                  <a:pt x="1379593" y="1289273"/>
                  <a:pt x="1260916" y="1289273"/>
                </a:cubicBezTo>
                <a:lnTo>
                  <a:pt x="214883" y="1289273"/>
                </a:lnTo>
                <a:cubicBezTo>
                  <a:pt x="96206" y="1289273"/>
                  <a:pt x="0" y="1193067"/>
                  <a:pt x="0" y="1074390"/>
                </a:cubicBezTo>
                <a:lnTo>
                  <a:pt x="0" y="214883"/>
                </a:lnTo>
                <a:close/>
              </a:path>
            </a:pathLst>
          </a:custGeom>
          <a:solidFill>
            <a:srgbClr val="FFEAC1"/>
          </a:solidFill>
          <a:ln>
            <a:noFill/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rgbClr r="0" g="0" b="0"/>
          </a:lnRef>
          <a:fillRef idx="2">
            <a:scrgbClr r="0" g="0" b="0"/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107363" tIns="62937" rIns="107363" bIns="62937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zh-TW" altLang="en-US" sz="2800" dirty="0">
                <a:solidFill>
                  <a:schemeClr val="tx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外部</a:t>
            </a:r>
            <a:endParaRPr lang="en-US" altLang="zh-TW" sz="2800" dirty="0">
              <a:solidFill>
                <a:schemeClr val="tx1">
                  <a:lumMod val="60000"/>
                  <a:lumOff val="4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zh-TW" altLang="en-US" sz="2800" dirty="0">
                <a:solidFill>
                  <a:schemeClr val="tx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</a:t>
            </a:r>
            <a:endParaRPr lang="zh-TW" altLang="en-US" sz="2800" b="1" kern="1200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0" name="手繪多邊形 39"/>
          <p:cNvSpPr/>
          <p:nvPr/>
        </p:nvSpPr>
        <p:spPr>
          <a:xfrm>
            <a:off x="505806" y="1440627"/>
            <a:ext cx="1196808" cy="1020716"/>
          </a:xfrm>
          <a:custGeom>
            <a:avLst/>
            <a:gdLst>
              <a:gd name="connsiteX0" fmla="*/ 0 w 1475799"/>
              <a:gd name="connsiteY0" fmla="*/ 214883 h 1289273"/>
              <a:gd name="connsiteX1" fmla="*/ 214883 w 1475799"/>
              <a:gd name="connsiteY1" fmla="*/ 0 h 1289273"/>
              <a:gd name="connsiteX2" fmla="*/ 1260916 w 1475799"/>
              <a:gd name="connsiteY2" fmla="*/ 0 h 1289273"/>
              <a:gd name="connsiteX3" fmla="*/ 1475799 w 1475799"/>
              <a:gd name="connsiteY3" fmla="*/ 214883 h 1289273"/>
              <a:gd name="connsiteX4" fmla="*/ 1475799 w 1475799"/>
              <a:gd name="connsiteY4" fmla="*/ 1074390 h 1289273"/>
              <a:gd name="connsiteX5" fmla="*/ 1260916 w 1475799"/>
              <a:gd name="connsiteY5" fmla="*/ 1289273 h 1289273"/>
              <a:gd name="connsiteX6" fmla="*/ 214883 w 1475799"/>
              <a:gd name="connsiteY6" fmla="*/ 1289273 h 1289273"/>
              <a:gd name="connsiteX7" fmla="*/ 0 w 1475799"/>
              <a:gd name="connsiteY7" fmla="*/ 1074390 h 1289273"/>
              <a:gd name="connsiteX8" fmla="*/ 0 w 1475799"/>
              <a:gd name="connsiteY8" fmla="*/ 214883 h 128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5799" h="1289273">
                <a:moveTo>
                  <a:pt x="0" y="214883"/>
                </a:moveTo>
                <a:cubicBezTo>
                  <a:pt x="0" y="96206"/>
                  <a:pt x="96206" y="0"/>
                  <a:pt x="214883" y="0"/>
                </a:cubicBezTo>
                <a:lnTo>
                  <a:pt x="1260916" y="0"/>
                </a:lnTo>
                <a:cubicBezTo>
                  <a:pt x="1379593" y="0"/>
                  <a:pt x="1475799" y="96206"/>
                  <a:pt x="1475799" y="214883"/>
                </a:cubicBezTo>
                <a:lnTo>
                  <a:pt x="1475799" y="1074390"/>
                </a:lnTo>
                <a:cubicBezTo>
                  <a:pt x="1475799" y="1193067"/>
                  <a:pt x="1379593" y="1289273"/>
                  <a:pt x="1260916" y="1289273"/>
                </a:cubicBezTo>
                <a:lnTo>
                  <a:pt x="214883" y="1289273"/>
                </a:lnTo>
                <a:cubicBezTo>
                  <a:pt x="96206" y="1289273"/>
                  <a:pt x="0" y="1193067"/>
                  <a:pt x="0" y="1074390"/>
                </a:cubicBezTo>
                <a:lnTo>
                  <a:pt x="0" y="214883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rgbClr r="0" g="0" b="0"/>
          </a:lnRef>
          <a:fillRef idx="2">
            <a:scrgbClr r="0" g="0" b="0"/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107363" tIns="62937" rIns="107363" bIns="62937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內部</a:t>
            </a:r>
            <a:endParaRPr lang="en-US" altLang="zh-TW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資源</a:t>
            </a:r>
            <a:endParaRPr lang="zh-TW" altLang="en-US" sz="28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114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cut/>
      </p:transition>
    </mc:Choice>
    <mc:Fallback xmlns="">
      <p:transition spd="slow" advTm="3000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44" y="0"/>
            <a:ext cx="10098351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9712" y="1610800"/>
            <a:ext cx="3506688" cy="2045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8" name="資料庫圖表 17"/>
          <p:cNvGraphicFramePr/>
          <p:nvPr>
            <p:extLst>
              <p:ext uri="{D42A27DB-BD31-4B8C-83A1-F6EECF244321}">
                <p14:modId xmlns:p14="http://schemas.microsoft.com/office/powerpoint/2010/main" val="1356660684"/>
              </p:ext>
            </p:extLst>
          </p:nvPr>
        </p:nvGraphicFramePr>
        <p:xfrm>
          <a:off x="-57150" y="1211921"/>
          <a:ext cx="8661598" cy="4805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/>
          </a:blip>
          <a:stretch>
            <a:fillRect/>
          </a:stretch>
        </p:blipFill>
        <p:spPr>
          <a:xfrm>
            <a:off x="450345" y="276822"/>
            <a:ext cx="891683" cy="89168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16"/>
          <a:srcRect t="25925" b="8378"/>
          <a:stretch/>
        </p:blipFill>
        <p:spPr>
          <a:xfrm>
            <a:off x="2984830" y="3562222"/>
            <a:ext cx="3437952" cy="1939175"/>
          </a:xfrm>
          <a:prstGeom prst="rect">
            <a:avLst/>
          </a:prstGeom>
        </p:spPr>
      </p:pic>
      <p:grpSp>
        <p:nvGrpSpPr>
          <p:cNvPr id="22" name="群組 21"/>
          <p:cNvGrpSpPr/>
          <p:nvPr/>
        </p:nvGrpSpPr>
        <p:grpSpPr>
          <a:xfrm>
            <a:off x="5975256" y="4165487"/>
            <a:ext cx="2225987" cy="1918482"/>
            <a:chOff x="5905727" y="2886784"/>
            <a:chExt cx="2225987" cy="1918482"/>
          </a:xfrm>
        </p:grpSpPr>
        <p:sp>
          <p:nvSpPr>
            <p:cNvPr id="23" name="圓角矩形 22"/>
            <p:cNvSpPr/>
            <p:nvPr/>
          </p:nvSpPr>
          <p:spPr>
            <a:xfrm>
              <a:off x="5905727" y="2886784"/>
              <a:ext cx="2225987" cy="1918482"/>
            </a:xfrm>
            <a:prstGeom prst="roundRect">
              <a:avLst/>
            </a:prstGeom>
            <a:solidFill>
              <a:srgbClr val="FF99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圓角矩形 4"/>
            <p:cNvSpPr txBox="1"/>
            <p:nvPr/>
          </p:nvSpPr>
          <p:spPr>
            <a:xfrm>
              <a:off x="5999380" y="2980437"/>
              <a:ext cx="2038681" cy="17311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ts val="3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TW" altLang="en-US" sz="2800" b="1" kern="1200" dirty="0">
                  <a:solidFill>
                    <a:schemeClr val="tx2"/>
                  </a:solidFill>
                  <a:effectLst/>
                </a:rPr>
                <a:t>宗教</a:t>
              </a:r>
              <a:r>
                <a:rPr lang="zh-TW" altLang="en-US" sz="2800" b="1" kern="1200" dirty="0">
                  <a:solidFill>
                    <a:schemeClr val="bg1">
                      <a:lumMod val="10000"/>
                    </a:schemeClr>
                  </a:solidFill>
                  <a:effectLst/>
                </a:rPr>
                <a:t>團體</a:t>
              </a:r>
              <a:endParaRPr lang="en-US" altLang="zh-TW" sz="2800" b="1" kern="1200" dirty="0">
                <a:solidFill>
                  <a:schemeClr val="bg1">
                    <a:lumMod val="10000"/>
                  </a:schemeClr>
                </a:solidFill>
                <a:effectLst/>
              </a:endParaRPr>
            </a:p>
            <a:p>
              <a:pPr lvl="0" algn="ctr" defTabSz="1244600">
                <a:lnSpc>
                  <a:spcPts val="3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TW" altLang="en-US" sz="2800" b="1" kern="1200" dirty="0">
                  <a:solidFill>
                    <a:srgbClr val="FF0000"/>
                  </a:solidFill>
                  <a:effectLst/>
                </a:rPr>
                <a:t>經費</a:t>
              </a:r>
              <a:r>
                <a:rPr lang="zh-TW" altLang="en-US" sz="2800" b="1" dirty="0">
                  <a:solidFill>
                    <a:schemeClr val="bg1">
                      <a:lumMod val="10000"/>
                    </a:schemeClr>
                  </a:solidFill>
                </a:rPr>
                <a:t>挹注</a:t>
              </a:r>
              <a:endParaRPr lang="en-US" altLang="zh-TW" sz="2800" b="1" dirty="0">
                <a:solidFill>
                  <a:schemeClr val="bg1">
                    <a:lumMod val="10000"/>
                  </a:schemeClr>
                </a:solidFill>
              </a:endParaRPr>
            </a:p>
            <a:p>
              <a:pPr lvl="0" algn="ctr" defTabSz="1244600">
                <a:lnSpc>
                  <a:spcPts val="3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TW" altLang="en-US" sz="2800" b="1" kern="1200" dirty="0">
                  <a:solidFill>
                    <a:schemeClr val="bg1">
                      <a:lumMod val="10000"/>
                    </a:schemeClr>
                  </a:solidFill>
                  <a:effectLst/>
                </a:rPr>
                <a:t>寫作深耕</a:t>
              </a:r>
            </a:p>
          </p:txBody>
        </p:sp>
      </p:grpSp>
      <p:pic>
        <p:nvPicPr>
          <p:cNvPr id="25" name="圖片 2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655" y="2972730"/>
            <a:ext cx="1832762" cy="1140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Text Box 72">
            <a:extLst>
              <a:ext uri="{FF2B5EF4-FFF2-40B4-BE49-F238E27FC236}">
                <a16:creationId xmlns:a16="http://schemas.microsoft.com/office/drawing/2014/main" id="{CCD9B788-0F7E-4793-B6CB-4E8115962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4723" y="427477"/>
            <a:ext cx="7697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2FDF7"/>
                </a:solidFill>
              </a:rPr>
              <a:t>02</a:t>
            </a:r>
            <a:endParaRPr lang="en-US" altLang="en-US" sz="2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18535" y="1527419"/>
            <a:ext cx="3342970" cy="2087135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28013" y="5578800"/>
            <a:ext cx="2160905" cy="560136"/>
          </a:xfrm>
          <a:prstGeom prst="rect">
            <a:avLst/>
          </a:prstGeom>
        </p:spPr>
      </p:pic>
      <p:grpSp>
        <p:nvGrpSpPr>
          <p:cNvPr id="27" name="群組 26"/>
          <p:cNvGrpSpPr/>
          <p:nvPr/>
        </p:nvGrpSpPr>
        <p:grpSpPr>
          <a:xfrm>
            <a:off x="245148" y="2801690"/>
            <a:ext cx="1392739" cy="2000686"/>
            <a:chOff x="1067115" y="1778398"/>
            <a:chExt cx="1689680" cy="2105328"/>
          </a:xfrm>
        </p:grpSpPr>
        <p:sp>
          <p:nvSpPr>
            <p:cNvPr id="28" name="矩形 27"/>
            <p:cNvSpPr/>
            <p:nvPr/>
          </p:nvSpPr>
          <p:spPr>
            <a:xfrm>
              <a:off x="1067115" y="1778398"/>
              <a:ext cx="1679092" cy="793510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矩形 28"/>
            <p:cNvSpPr/>
            <p:nvPr/>
          </p:nvSpPr>
          <p:spPr>
            <a:xfrm>
              <a:off x="1077703" y="3152926"/>
              <a:ext cx="1679092" cy="730800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1" name="手繪多邊形 20"/>
          <p:cNvSpPr/>
          <p:nvPr/>
        </p:nvSpPr>
        <p:spPr>
          <a:xfrm>
            <a:off x="340491" y="2558152"/>
            <a:ext cx="1175962" cy="967171"/>
          </a:xfrm>
          <a:custGeom>
            <a:avLst/>
            <a:gdLst>
              <a:gd name="connsiteX0" fmla="*/ 0 w 1475799"/>
              <a:gd name="connsiteY0" fmla="*/ 214883 h 1289273"/>
              <a:gd name="connsiteX1" fmla="*/ 214883 w 1475799"/>
              <a:gd name="connsiteY1" fmla="*/ 0 h 1289273"/>
              <a:gd name="connsiteX2" fmla="*/ 1260916 w 1475799"/>
              <a:gd name="connsiteY2" fmla="*/ 0 h 1289273"/>
              <a:gd name="connsiteX3" fmla="*/ 1475799 w 1475799"/>
              <a:gd name="connsiteY3" fmla="*/ 214883 h 1289273"/>
              <a:gd name="connsiteX4" fmla="*/ 1475799 w 1475799"/>
              <a:gd name="connsiteY4" fmla="*/ 1074390 h 1289273"/>
              <a:gd name="connsiteX5" fmla="*/ 1260916 w 1475799"/>
              <a:gd name="connsiteY5" fmla="*/ 1289273 h 1289273"/>
              <a:gd name="connsiteX6" fmla="*/ 214883 w 1475799"/>
              <a:gd name="connsiteY6" fmla="*/ 1289273 h 1289273"/>
              <a:gd name="connsiteX7" fmla="*/ 0 w 1475799"/>
              <a:gd name="connsiteY7" fmla="*/ 1074390 h 1289273"/>
              <a:gd name="connsiteX8" fmla="*/ 0 w 1475799"/>
              <a:gd name="connsiteY8" fmla="*/ 214883 h 128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5799" h="1289273">
                <a:moveTo>
                  <a:pt x="0" y="214883"/>
                </a:moveTo>
                <a:cubicBezTo>
                  <a:pt x="0" y="96206"/>
                  <a:pt x="96206" y="0"/>
                  <a:pt x="214883" y="0"/>
                </a:cubicBezTo>
                <a:lnTo>
                  <a:pt x="1260916" y="0"/>
                </a:lnTo>
                <a:cubicBezTo>
                  <a:pt x="1379593" y="0"/>
                  <a:pt x="1475799" y="96206"/>
                  <a:pt x="1475799" y="214883"/>
                </a:cubicBezTo>
                <a:lnTo>
                  <a:pt x="1475799" y="1074390"/>
                </a:lnTo>
                <a:cubicBezTo>
                  <a:pt x="1475799" y="1193067"/>
                  <a:pt x="1379593" y="1289273"/>
                  <a:pt x="1260916" y="1289273"/>
                </a:cubicBezTo>
                <a:lnTo>
                  <a:pt x="214883" y="1289273"/>
                </a:lnTo>
                <a:cubicBezTo>
                  <a:pt x="96206" y="1289273"/>
                  <a:pt x="0" y="1193067"/>
                  <a:pt x="0" y="1074390"/>
                </a:cubicBezTo>
                <a:lnTo>
                  <a:pt x="0" y="214883"/>
                </a:lnTo>
                <a:close/>
              </a:path>
            </a:pathLst>
          </a:custGeom>
          <a:solidFill>
            <a:srgbClr val="FFEAC1"/>
          </a:solidFill>
          <a:ln>
            <a:noFill/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rgbClr r="0" g="0" b="0"/>
          </a:lnRef>
          <a:fillRef idx="2">
            <a:scrgbClr r="0" g="0" b="0"/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107363" tIns="62937" rIns="107363" bIns="62937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zh-TW" altLang="en-US" sz="2800" dirty="0">
                <a:solidFill>
                  <a:schemeClr val="tx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內部</a:t>
            </a:r>
            <a:endParaRPr lang="en-US" altLang="zh-TW" sz="2800" dirty="0">
              <a:solidFill>
                <a:schemeClr val="tx1">
                  <a:lumMod val="60000"/>
                  <a:lumOff val="4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zh-TW" altLang="en-US" sz="2800" dirty="0">
                <a:solidFill>
                  <a:schemeClr val="tx1">
                    <a:lumMod val="60000"/>
                    <a:lumOff val="4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</a:t>
            </a:r>
            <a:endParaRPr lang="zh-TW" altLang="en-US" sz="2800" b="1" kern="1200" dirty="0">
              <a:solidFill>
                <a:schemeClr val="tx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手繪多邊形 19"/>
          <p:cNvSpPr/>
          <p:nvPr/>
        </p:nvSpPr>
        <p:spPr>
          <a:xfrm>
            <a:off x="347477" y="3719571"/>
            <a:ext cx="1196808" cy="1020716"/>
          </a:xfrm>
          <a:custGeom>
            <a:avLst/>
            <a:gdLst>
              <a:gd name="connsiteX0" fmla="*/ 0 w 1475799"/>
              <a:gd name="connsiteY0" fmla="*/ 214883 h 1289273"/>
              <a:gd name="connsiteX1" fmla="*/ 214883 w 1475799"/>
              <a:gd name="connsiteY1" fmla="*/ 0 h 1289273"/>
              <a:gd name="connsiteX2" fmla="*/ 1260916 w 1475799"/>
              <a:gd name="connsiteY2" fmla="*/ 0 h 1289273"/>
              <a:gd name="connsiteX3" fmla="*/ 1475799 w 1475799"/>
              <a:gd name="connsiteY3" fmla="*/ 214883 h 1289273"/>
              <a:gd name="connsiteX4" fmla="*/ 1475799 w 1475799"/>
              <a:gd name="connsiteY4" fmla="*/ 1074390 h 1289273"/>
              <a:gd name="connsiteX5" fmla="*/ 1260916 w 1475799"/>
              <a:gd name="connsiteY5" fmla="*/ 1289273 h 1289273"/>
              <a:gd name="connsiteX6" fmla="*/ 214883 w 1475799"/>
              <a:gd name="connsiteY6" fmla="*/ 1289273 h 1289273"/>
              <a:gd name="connsiteX7" fmla="*/ 0 w 1475799"/>
              <a:gd name="connsiteY7" fmla="*/ 1074390 h 1289273"/>
              <a:gd name="connsiteX8" fmla="*/ 0 w 1475799"/>
              <a:gd name="connsiteY8" fmla="*/ 214883 h 128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5799" h="1289273">
                <a:moveTo>
                  <a:pt x="0" y="214883"/>
                </a:moveTo>
                <a:cubicBezTo>
                  <a:pt x="0" y="96206"/>
                  <a:pt x="96206" y="0"/>
                  <a:pt x="214883" y="0"/>
                </a:cubicBezTo>
                <a:lnTo>
                  <a:pt x="1260916" y="0"/>
                </a:lnTo>
                <a:cubicBezTo>
                  <a:pt x="1379593" y="0"/>
                  <a:pt x="1475799" y="96206"/>
                  <a:pt x="1475799" y="214883"/>
                </a:cubicBezTo>
                <a:lnTo>
                  <a:pt x="1475799" y="1074390"/>
                </a:lnTo>
                <a:cubicBezTo>
                  <a:pt x="1475799" y="1193067"/>
                  <a:pt x="1379593" y="1289273"/>
                  <a:pt x="1260916" y="1289273"/>
                </a:cubicBezTo>
                <a:lnTo>
                  <a:pt x="214883" y="1289273"/>
                </a:lnTo>
                <a:cubicBezTo>
                  <a:pt x="96206" y="1289273"/>
                  <a:pt x="0" y="1193067"/>
                  <a:pt x="0" y="1074390"/>
                </a:cubicBezTo>
                <a:lnTo>
                  <a:pt x="0" y="214883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rgbClr r="0" g="0" b="0"/>
          </a:lnRef>
          <a:fillRef idx="2">
            <a:scrgbClr r="0" g="0" b="0"/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107363" tIns="62937" rIns="107363" bIns="62937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外部</a:t>
            </a:r>
            <a:endParaRPr lang="en-US" altLang="zh-TW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資源</a:t>
            </a:r>
            <a:endParaRPr lang="zh-TW" altLang="en-US" sz="28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F1C47F0F-1D2C-4434-9C36-F0EBEF99E7EE}"/>
              </a:ext>
            </a:extLst>
          </p:cNvPr>
          <p:cNvSpPr/>
          <p:nvPr/>
        </p:nvSpPr>
        <p:spPr>
          <a:xfrm>
            <a:off x="1878478" y="474157"/>
            <a:ext cx="528432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一、整合學校</a:t>
            </a:r>
            <a:r>
              <a:rPr lang="zh-TW" altLang="en-US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內外</a:t>
            </a:r>
            <a:r>
              <a:rPr lang="zh-TW" alt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部</a:t>
            </a:r>
            <a:r>
              <a:rPr lang="zh-TW" altLang="en-US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資源</a:t>
            </a:r>
          </a:p>
        </p:txBody>
      </p:sp>
    </p:spTree>
    <p:extLst>
      <p:ext uri="{BB962C8B-B14F-4D97-AF65-F5344CB8AC3E}">
        <p14:creationId xmlns:p14="http://schemas.microsoft.com/office/powerpoint/2010/main" val="339432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cut/>
      </p:transition>
    </mc:Choice>
    <mc:Fallback xmlns="">
      <p:transition spd="slow" advTm="3000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8575"/>
            <a:ext cx="10154716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graphicFrame>
        <p:nvGraphicFramePr>
          <p:cNvPr id="18" name="資料庫圖表 17"/>
          <p:cNvGraphicFramePr/>
          <p:nvPr>
            <p:extLst/>
          </p:nvPr>
        </p:nvGraphicFramePr>
        <p:xfrm>
          <a:off x="425972" y="1211921"/>
          <a:ext cx="8661598" cy="4805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/>
          </a:blip>
          <a:stretch>
            <a:fillRect/>
          </a:stretch>
        </p:blipFill>
        <p:spPr>
          <a:xfrm>
            <a:off x="450345" y="276822"/>
            <a:ext cx="891683" cy="891683"/>
          </a:xfrm>
          <a:prstGeom prst="rect">
            <a:avLst/>
          </a:prstGeom>
        </p:spPr>
      </p:pic>
      <p:sp>
        <p:nvSpPr>
          <p:cNvPr id="14" name="Text Box 72">
            <a:extLst>
              <a:ext uri="{FF2B5EF4-FFF2-40B4-BE49-F238E27FC236}">
                <a16:creationId xmlns:a16="http://schemas.microsoft.com/office/drawing/2014/main" id="{CCD9B788-0F7E-4793-B6CB-4E8115962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6599" y="427477"/>
            <a:ext cx="7697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2FDF7"/>
                </a:solidFill>
              </a:rPr>
              <a:t>03</a:t>
            </a:r>
            <a:endParaRPr lang="en-US" altLang="en-US" sz="28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14" cstate="print"/>
          <a:srcRect t="28752" b="14893"/>
          <a:stretch/>
        </p:blipFill>
        <p:spPr>
          <a:xfrm>
            <a:off x="4321758" y="3848978"/>
            <a:ext cx="3163416" cy="1773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15" cstate="print"/>
          <a:srcRect t="33924"/>
          <a:stretch/>
        </p:blipFill>
        <p:spPr>
          <a:xfrm>
            <a:off x="3435153" y="1774617"/>
            <a:ext cx="3627598" cy="2157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圓角矩形 4"/>
          <p:cNvSpPr txBox="1"/>
          <p:nvPr/>
        </p:nvSpPr>
        <p:spPr>
          <a:xfrm>
            <a:off x="1633335" y="4432082"/>
            <a:ext cx="2359823" cy="12841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76200" tIns="76200" rIns="76200" bIns="76200" numCol="1" spcCol="1270" anchor="ctr" anchorCtr="0">
            <a:noAutofit/>
          </a:bodyPr>
          <a:lstStyle/>
          <a:p>
            <a:pPr lvl="0" algn="ctr" defTabSz="889000">
              <a:lnSpc>
                <a:spcPts val="2000"/>
              </a:lnSpc>
              <a:spcBef>
                <a:spcPct val="0"/>
              </a:spcBef>
              <a:spcAft>
                <a:spcPts val="0"/>
              </a:spcAft>
            </a:pPr>
            <a:endParaRPr lang="en-US" altLang="zh-TW" sz="2000" b="1" kern="1200" dirty="0">
              <a:solidFill>
                <a:srgbClr val="FFFFFF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342028" y="588359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b="1" dirty="0"/>
              <a:t>推動教師</a:t>
            </a:r>
            <a:r>
              <a:rPr lang="zh-TW" altLang="en-US" b="1" dirty="0">
                <a:solidFill>
                  <a:srgbClr val="FF0000"/>
                </a:solidFill>
              </a:rPr>
              <a:t>專業發展支持系統</a:t>
            </a:r>
            <a:r>
              <a:rPr lang="zh-TW" altLang="en-US" b="1" dirty="0"/>
              <a:t>計畫</a:t>
            </a:r>
          </a:p>
        </p:txBody>
      </p:sp>
      <p:sp>
        <p:nvSpPr>
          <p:cNvPr id="6" name="矩形 5"/>
          <p:cNvSpPr/>
          <p:nvPr/>
        </p:nvSpPr>
        <p:spPr>
          <a:xfrm>
            <a:off x="1651374" y="3950204"/>
            <a:ext cx="2649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</a:rPr>
              <a:t>自發 主動 共好</a:t>
            </a:r>
          </a:p>
        </p:txBody>
      </p:sp>
      <p:grpSp>
        <p:nvGrpSpPr>
          <p:cNvPr id="22" name="群組 21"/>
          <p:cNvGrpSpPr/>
          <p:nvPr/>
        </p:nvGrpSpPr>
        <p:grpSpPr>
          <a:xfrm>
            <a:off x="240596" y="2614211"/>
            <a:ext cx="1392739" cy="2000686"/>
            <a:chOff x="1067115" y="1778398"/>
            <a:chExt cx="1689680" cy="2105328"/>
          </a:xfrm>
        </p:grpSpPr>
        <p:sp>
          <p:nvSpPr>
            <p:cNvPr id="23" name="矩形 22"/>
            <p:cNvSpPr/>
            <p:nvPr/>
          </p:nvSpPr>
          <p:spPr>
            <a:xfrm>
              <a:off x="1067115" y="1778398"/>
              <a:ext cx="1679092" cy="793510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矩形 23"/>
            <p:cNvSpPr/>
            <p:nvPr/>
          </p:nvSpPr>
          <p:spPr>
            <a:xfrm>
              <a:off x="1077703" y="3152926"/>
              <a:ext cx="1679092" cy="730800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1" name="手繪多邊形 20"/>
          <p:cNvSpPr/>
          <p:nvPr/>
        </p:nvSpPr>
        <p:spPr>
          <a:xfrm>
            <a:off x="367371" y="2288505"/>
            <a:ext cx="1186659" cy="967171"/>
          </a:xfrm>
          <a:custGeom>
            <a:avLst/>
            <a:gdLst>
              <a:gd name="connsiteX0" fmla="*/ 0 w 1475799"/>
              <a:gd name="connsiteY0" fmla="*/ 214883 h 1289273"/>
              <a:gd name="connsiteX1" fmla="*/ 214883 w 1475799"/>
              <a:gd name="connsiteY1" fmla="*/ 0 h 1289273"/>
              <a:gd name="connsiteX2" fmla="*/ 1260916 w 1475799"/>
              <a:gd name="connsiteY2" fmla="*/ 0 h 1289273"/>
              <a:gd name="connsiteX3" fmla="*/ 1475799 w 1475799"/>
              <a:gd name="connsiteY3" fmla="*/ 214883 h 1289273"/>
              <a:gd name="connsiteX4" fmla="*/ 1475799 w 1475799"/>
              <a:gd name="connsiteY4" fmla="*/ 1074390 h 1289273"/>
              <a:gd name="connsiteX5" fmla="*/ 1260916 w 1475799"/>
              <a:gd name="connsiteY5" fmla="*/ 1289273 h 1289273"/>
              <a:gd name="connsiteX6" fmla="*/ 214883 w 1475799"/>
              <a:gd name="connsiteY6" fmla="*/ 1289273 h 1289273"/>
              <a:gd name="connsiteX7" fmla="*/ 0 w 1475799"/>
              <a:gd name="connsiteY7" fmla="*/ 1074390 h 1289273"/>
              <a:gd name="connsiteX8" fmla="*/ 0 w 1475799"/>
              <a:gd name="connsiteY8" fmla="*/ 214883 h 128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5799" h="1289273">
                <a:moveTo>
                  <a:pt x="0" y="214883"/>
                </a:moveTo>
                <a:cubicBezTo>
                  <a:pt x="0" y="96206"/>
                  <a:pt x="96206" y="0"/>
                  <a:pt x="214883" y="0"/>
                </a:cubicBezTo>
                <a:lnTo>
                  <a:pt x="1260916" y="0"/>
                </a:lnTo>
                <a:cubicBezTo>
                  <a:pt x="1379593" y="0"/>
                  <a:pt x="1475799" y="96206"/>
                  <a:pt x="1475799" y="214883"/>
                </a:cubicBezTo>
                <a:lnTo>
                  <a:pt x="1475799" y="1074390"/>
                </a:lnTo>
                <a:cubicBezTo>
                  <a:pt x="1475799" y="1193067"/>
                  <a:pt x="1379593" y="1289273"/>
                  <a:pt x="1260916" y="1289273"/>
                </a:cubicBezTo>
                <a:lnTo>
                  <a:pt x="214883" y="1289273"/>
                </a:lnTo>
                <a:cubicBezTo>
                  <a:pt x="96206" y="1289273"/>
                  <a:pt x="0" y="1193067"/>
                  <a:pt x="0" y="1074390"/>
                </a:cubicBezTo>
                <a:lnTo>
                  <a:pt x="0" y="214883"/>
                </a:lnTo>
                <a:close/>
              </a:path>
            </a:pathLst>
          </a:custGeom>
          <a:solidFill>
            <a:srgbClr val="FFEAC1"/>
          </a:solidFill>
          <a:ln>
            <a:noFill/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rgbClr r="0" g="0" b="0"/>
          </a:lnRef>
          <a:fillRef idx="2">
            <a:scrgbClr r="0" g="0" b="0"/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107363" tIns="62937" rIns="107363" bIns="62937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zh-TW" altLang="en-US" sz="28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內部</a:t>
            </a:r>
            <a:endParaRPr lang="en-US" altLang="zh-TW" sz="28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zh-TW" altLang="en-US" sz="28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</a:t>
            </a:r>
            <a:endParaRPr lang="zh-TW" altLang="en-US" sz="2800" b="1" kern="12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8628" y="3455718"/>
            <a:ext cx="1225402" cy="1329043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F1C47F0F-1D2C-4434-9C36-F0EBEF99E7EE}"/>
              </a:ext>
            </a:extLst>
          </p:cNvPr>
          <p:cNvSpPr/>
          <p:nvPr/>
        </p:nvSpPr>
        <p:spPr>
          <a:xfrm>
            <a:off x="1878478" y="474157"/>
            <a:ext cx="528432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一、整合學校</a:t>
            </a:r>
            <a:r>
              <a:rPr lang="zh-TW" altLang="en-US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內外</a:t>
            </a:r>
            <a:r>
              <a:rPr lang="zh-TW" alt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部</a:t>
            </a:r>
            <a:r>
              <a:rPr lang="zh-TW" altLang="en-US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資源</a:t>
            </a:r>
          </a:p>
        </p:txBody>
      </p:sp>
    </p:spTree>
    <p:extLst>
      <p:ext uri="{BB962C8B-B14F-4D97-AF65-F5344CB8AC3E}">
        <p14:creationId xmlns:p14="http://schemas.microsoft.com/office/powerpoint/2010/main" val="3608458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ut/>
      </p:transition>
    </mc:Choice>
    <mc:Fallback xmlns="">
      <p:transition spd="slow" advTm="4000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8575"/>
            <a:ext cx="10154716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graphicFrame>
        <p:nvGraphicFramePr>
          <p:cNvPr id="18" name="資料庫圖表 17"/>
          <p:cNvGraphicFramePr/>
          <p:nvPr>
            <p:extLst>
              <p:ext uri="{D42A27DB-BD31-4B8C-83A1-F6EECF244321}">
                <p14:modId xmlns:p14="http://schemas.microsoft.com/office/powerpoint/2010/main" val="2862015393"/>
              </p:ext>
            </p:extLst>
          </p:nvPr>
        </p:nvGraphicFramePr>
        <p:xfrm>
          <a:off x="-57150" y="1211921"/>
          <a:ext cx="8661598" cy="4805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45" y="276822"/>
            <a:ext cx="891683" cy="891683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0010" y="1510946"/>
            <a:ext cx="2784146" cy="20588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 Box 72">
            <a:extLst>
              <a:ext uri="{FF2B5EF4-FFF2-40B4-BE49-F238E27FC236}">
                <a16:creationId xmlns:a16="http://schemas.microsoft.com/office/drawing/2014/main" id="{CCD9B788-0F7E-4793-B6CB-4E8115962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3274" y="474157"/>
            <a:ext cx="7697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2FDF7"/>
                </a:solidFill>
              </a:rPr>
              <a:t>04</a:t>
            </a:r>
            <a:endParaRPr lang="en-US" altLang="en-US" sz="2800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3581123" y="3179878"/>
            <a:ext cx="3217752" cy="3546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F1C47F0F-1D2C-4434-9C36-F0EBEF99E7EE}"/>
              </a:ext>
            </a:extLst>
          </p:cNvPr>
          <p:cNvSpPr/>
          <p:nvPr/>
        </p:nvSpPr>
        <p:spPr>
          <a:xfrm>
            <a:off x="1878478" y="474157"/>
            <a:ext cx="528432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一、整合學校</a:t>
            </a:r>
            <a:r>
              <a:rPr lang="zh-TW" altLang="en-US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內外</a:t>
            </a:r>
            <a:r>
              <a:rPr lang="zh-TW" alt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部</a:t>
            </a:r>
            <a:r>
              <a:rPr lang="zh-TW" altLang="en-US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資源</a:t>
            </a:r>
          </a:p>
        </p:txBody>
      </p:sp>
      <p:grpSp>
        <p:nvGrpSpPr>
          <p:cNvPr id="21" name="群組 20"/>
          <p:cNvGrpSpPr/>
          <p:nvPr/>
        </p:nvGrpSpPr>
        <p:grpSpPr>
          <a:xfrm>
            <a:off x="161827" y="2982897"/>
            <a:ext cx="1392739" cy="2000686"/>
            <a:chOff x="1067115" y="1778398"/>
            <a:chExt cx="1689680" cy="2105328"/>
          </a:xfrm>
        </p:grpSpPr>
        <p:sp>
          <p:nvSpPr>
            <p:cNvPr id="24" name="矩形 23"/>
            <p:cNvSpPr/>
            <p:nvPr/>
          </p:nvSpPr>
          <p:spPr>
            <a:xfrm>
              <a:off x="1067115" y="1778398"/>
              <a:ext cx="1679092" cy="793510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矩形 24"/>
            <p:cNvSpPr/>
            <p:nvPr/>
          </p:nvSpPr>
          <p:spPr>
            <a:xfrm>
              <a:off x="1077703" y="3152926"/>
              <a:ext cx="1679092" cy="730800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3" name="手繪多邊形 22"/>
          <p:cNvSpPr/>
          <p:nvPr/>
        </p:nvSpPr>
        <p:spPr>
          <a:xfrm>
            <a:off x="264155" y="2602608"/>
            <a:ext cx="1196809" cy="967171"/>
          </a:xfrm>
          <a:custGeom>
            <a:avLst/>
            <a:gdLst>
              <a:gd name="connsiteX0" fmla="*/ 0 w 1475799"/>
              <a:gd name="connsiteY0" fmla="*/ 214883 h 1289273"/>
              <a:gd name="connsiteX1" fmla="*/ 214883 w 1475799"/>
              <a:gd name="connsiteY1" fmla="*/ 0 h 1289273"/>
              <a:gd name="connsiteX2" fmla="*/ 1260916 w 1475799"/>
              <a:gd name="connsiteY2" fmla="*/ 0 h 1289273"/>
              <a:gd name="connsiteX3" fmla="*/ 1475799 w 1475799"/>
              <a:gd name="connsiteY3" fmla="*/ 214883 h 1289273"/>
              <a:gd name="connsiteX4" fmla="*/ 1475799 w 1475799"/>
              <a:gd name="connsiteY4" fmla="*/ 1074390 h 1289273"/>
              <a:gd name="connsiteX5" fmla="*/ 1260916 w 1475799"/>
              <a:gd name="connsiteY5" fmla="*/ 1289273 h 1289273"/>
              <a:gd name="connsiteX6" fmla="*/ 214883 w 1475799"/>
              <a:gd name="connsiteY6" fmla="*/ 1289273 h 1289273"/>
              <a:gd name="connsiteX7" fmla="*/ 0 w 1475799"/>
              <a:gd name="connsiteY7" fmla="*/ 1074390 h 1289273"/>
              <a:gd name="connsiteX8" fmla="*/ 0 w 1475799"/>
              <a:gd name="connsiteY8" fmla="*/ 214883 h 128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5799" h="1289273">
                <a:moveTo>
                  <a:pt x="0" y="214883"/>
                </a:moveTo>
                <a:cubicBezTo>
                  <a:pt x="0" y="96206"/>
                  <a:pt x="96206" y="0"/>
                  <a:pt x="214883" y="0"/>
                </a:cubicBezTo>
                <a:lnTo>
                  <a:pt x="1260916" y="0"/>
                </a:lnTo>
                <a:cubicBezTo>
                  <a:pt x="1379593" y="0"/>
                  <a:pt x="1475799" y="96206"/>
                  <a:pt x="1475799" y="214883"/>
                </a:cubicBezTo>
                <a:lnTo>
                  <a:pt x="1475799" y="1074390"/>
                </a:lnTo>
                <a:cubicBezTo>
                  <a:pt x="1475799" y="1193067"/>
                  <a:pt x="1379593" y="1289273"/>
                  <a:pt x="1260916" y="1289273"/>
                </a:cubicBezTo>
                <a:lnTo>
                  <a:pt x="214883" y="1289273"/>
                </a:lnTo>
                <a:cubicBezTo>
                  <a:pt x="96206" y="1289273"/>
                  <a:pt x="0" y="1193067"/>
                  <a:pt x="0" y="1074390"/>
                </a:cubicBezTo>
                <a:lnTo>
                  <a:pt x="0" y="214883"/>
                </a:lnTo>
                <a:close/>
              </a:path>
            </a:pathLst>
          </a:custGeom>
          <a:solidFill>
            <a:srgbClr val="FFEAC1"/>
          </a:solidFill>
          <a:ln>
            <a:noFill/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rgbClr r="0" g="0" b="0"/>
          </a:lnRef>
          <a:fillRef idx="2">
            <a:scrgbClr r="0" g="0" b="0"/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107363" tIns="62937" rIns="107363" bIns="62937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zh-TW" altLang="en-US" sz="28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內部</a:t>
            </a:r>
            <a:endParaRPr lang="en-US" altLang="zh-TW" sz="28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zh-TW" altLang="en-US" sz="28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</a:t>
            </a:r>
            <a:endParaRPr lang="zh-TW" altLang="en-US" sz="2800" b="1" kern="12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手繪多邊形 21"/>
          <p:cNvSpPr/>
          <p:nvPr/>
        </p:nvSpPr>
        <p:spPr>
          <a:xfrm>
            <a:off x="264156" y="3828429"/>
            <a:ext cx="1196808" cy="1020716"/>
          </a:xfrm>
          <a:custGeom>
            <a:avLst/>
            <a:gdLst>
              <a:gd name="connsiteX0" fmla="*/ 0 w 1475799"/>
              <a:gd name="connsiteY0" fmla="*/ 214883 h 1289273"/>
              <a:gd name="connsiteX1" fmla="*/ 214883 w 1475799"/>
              <a:gd name="connsiteY1" fmla="*/ 0 h 1289273"/>
              <a:gd name="connsiteX2" fmla="*/ 1260916 w 1475799"/>
              <a:gd name="connsiteY2" fmla="*/ 0 h 1289273"/>
              <a:gd name="connsiteX3" fmla="*/ 1475799 w 1475799"/>
              <a:gd name="connsiteY3" fmla="*/ 214883 h 1289273"/>
              <a:gd name="connsiteX4" fmla="*/ 1475799 w 1475799"/>
              <a:gd name="connsiteY4" fmla="*/ 1074390 h 1289273"/>
              <a:gd name="connsiteX5" fmla="*/ 1260916 w 1475799"/>
              <a:gd name="connsiteY5" fmla="*/ 1289273 h 1289273"/>
              <a:gd name="connsiteX6" fmla="*/ 214883 w 1475799"/>
              <a:gd name="connsiteY6" fmla="*/ 1289273 h 1289273"/>
              <a:gd name="connsiteX7" fmla="*/ 0 w 1475799"/>
              <a:gd name="connsiteY7" fmla="*/ 1074390 h 1289273"/>
              <a:gd name="connsiteX8" fmla="*/ 0 w 1475799"/>
              <a:gd name="connsiteY8" fmla="*/ 214883 h 128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5799" h="1289273">
                <a:moveTo>
                  <a:pt x="0" y="214883"/>
                </a:moveTo>
                <a:cubicBezTo>
                  <a:pt x="0" y="96206"/>
                  <a:pt x="96206" y="0"/>
                  <a:pt x="214883" y="0"/>
                </a:cubicBezTo>
                <a:lnTo>
                  <a:pt x="1260916" y="0"/>
                </a:lnTo>
                <a:cubicBezTo>
                  <a:pt x="1379593" y="0"/>
                  <a:pt x="1475799" y="96206"/>
                  <a:pt x="1475799" y="214883"/>
                </a:cubicBezTo>
                <a:lnTo>
                  <a:pt x="1475799" y="1074390"/>
                </a:lnTo>
                <a:cubicBezTo>
                  <a:pt x="1475799" y="1193067"/>
                  <a:pt x="1379593" y="1289273"/>
                  <a:pt x="1260916" y="1289273"/>
                </a:cubicBezTo>
                <a:lnTo>
                  <a:pt x="214883" y="1289273"/>
                </a:lnTo>
                <a:cubicBezTo>
                  <a:pt x="96206" y="1289273"/>
                  <a:pt x="0" y="1193067"/>
                  <a:pt x="0" y="1074390"/>
                </a:cubicBezTo>
                <a:lnTo>
                  <a:pt x="0" y="214883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rgbClr r="0" g="0" b="0"/>
          </a:lnRef>
          <a:fillRef idx="2">
            <a:scrgbClr r="0" g="0" b="0"/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107363" tIns="62937" rIns="107363" bIns="62937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外部</a:t>
            </a:r>
            <a:endParaRPr lang="en-US" altLang="zh-TW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資源</a:t>
            </a:r>
            <a:endParaRPr lang="zh-TW" altLang="en-US" sz="28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5293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ut/>
      </p:transition>
    </mc:Choice>
    <mc:Fallback xmlns="">
      <p:transition spd="slow" advTm="4000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8575"/>
            <a:ext cx="10082708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1C47F0F-1D2C-4434-9C36-F0EBEF99E7EE}"/>
              </a:ext>
            </a:extLst>
          </p:cNvPr>
          <p:cNvSpPr/>
          <p:nvPr/>
        </p:nvSpPr>
        <p:spPr>
          <a:xfrm>
            <a:off x="1878478" y="474157"/>
            <a:ext cx="528432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一、整合學校</a:t>
            </a:r>
            <a:r>
              <a:rPr lang="zh-TW" altLang="en-US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內外</a:t>
            </a:r>
            <a:r>
              <a:rPr lang="zh-TW" alt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部</a:t>
            </a:r>
            <a:r>
              <a:rPr lang="zh-TW" altLang="en-US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資源</a:t>
            </a:r>
          </a:p>
        </p:txBody>
      </p:sp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037909853"/>
              </p:ext>
            </p:extLst>
          </p:nvPr>
        </p:nvGraphicFramePr>
        <p:xfrm>
          <a:off x="2069722" y="2546414"/>
          <a:ext cx="4662518" cy="2934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8" name="資料庫圖表 17"/>
          <p:cNvGraphicFramePr/>
          <p:nvPr>
            <p:extLst>
              <p:ext uri="{D42A27DB-BD31-4B8C-83A1-F6EECF244321}">
                <p14:modId xmlns:p14="http://schemas.microsoft.com/office/powerpoint/2010/main" val="352263583"/>
              </p:ext>
            </p:extLst>
          </p:nvPr>
        </p:nvGraphicFramePr>
        <p:xfrm>
          <a:off x="1583668" y="1671362"/>
          <a:ext cx="7025590" cy="52029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456" y="225757"/>
            <a:ext cx="891683" cy="891683"/>
          </a:xfrm>
          <a:prstGeom prst="rect">
            <a:avLst/>
          </a:prstGeom>
        </p:spPr>
      </p:pic>
      <p:sp>
        <p:nvSpPr>
          <p:cNvPr id="16" name="Text Box 72">
            <a:extLst>
              <a:ext uri="{FF2B5EF4-FFF2-40B4-BE49-F238E27FC236}">
                <a16:creationId xmlns:a16="http://schemas.microsoft.com/office/drawing/2014/main" id="{CCD9B788-0F7E-4793-B6CB-4E8115962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7200" y="520323"/>
            <a:ext cx="106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2FDF7"/>
                </a:solidFill>
              </a:rPr>
              <a:t>05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160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cut/>
      </p:transition>
    </mc:Choice>
    <mc:Fallback xmlns="">
      <p:transition spd="slow" advTm="6000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508" y="2502"/>
            <a:ext cx="9935092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06508" y="0"/>
            <a:ext cx="45719" cy="6889077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937075" y="5479173"/>
            <a:ext cx="1851302" cy="730800"/>
          </a:xfrm>
          <a:prstGeom prst="rect">
            <a:avLst/>
          </a:pr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63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style>
          <a:lnRef idx="1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" name="群組 11"/>
          <p:cNvGrpSpPr/>
          <p:nvPr/>
        </p:nvGrpSpPr>
        <p:grpSpPr>
          <a:xfrm>
            <a:off x="206096" y="1356197"/>
            <a:ext cx="1857666" cy="4686481"/>
            <a:chOff x="1095396" y="1369472"/>
            <a:chExt cx="1857666" cy="4728271"/>
          </a:xfrm>
        </p:grpSpPr>
        <p:grpSp>
          <p:nvGrpSpPr>
            <p:cNvPr id="4" name="群組 3"/>
            <p:cNvGrpSpPr/>
            <p:nvPr/>
          </p:nvGrpSpPr>
          <p:grpSpPr>
            <a:xfrm>
              <a:off x="1095396" y="1369472"/>
              <a:ext cx="1857666" cy="3774875"/>
              <a:chOff x="1095396" y="1512247"/>
              <a:chExt cx="1686764" cy="3774875"/>
            </a:xfrm>
          </p:grpSpPr>
          <p:sp>
            <p:nvSpPr>
              <p:cNvPr id="6" name="矩形 5"/>
              <p:cNvSpPr/>
              <p:nvPr/>
            </p:nvSpPr>
            <p:spPr>
              <a:xfrm>
                <a:off x="1103068" y="2219320"/>
                <a:ext cx="1679092" cy="730800"/>
              </a:xfrm>
              <a:prstGeom prst="rect">
                <a:avLst/>
              </a:pr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635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" name="手繪多邊形 6"/>
              <p:cNvSpPr/>
              <p:nvPr/>
            </p:nvSpPr>
            <p:spPr>
              <a:xfrm>
                <a:off x="1179350" y="1512247"/>
                <a:ext cx="1475799" cy="1289273"/>
              </a:xfrm>
              <a:custGeom>
                <a:avLst/>
                <a:gdLst>
                  <a:gd name="connsiteX0" fmla="*/ 0 w 1475799"/>
                  <a:gd name="connsiteY0" fmla="*/ 214883 h 1289273"/>
                  <a:gd name="connsiteX1" fmla="*/ 214883 w 1475799"/>
                  <a:gd name="connsiteY1" fmla="*/ 0 h 1289273"/>
                  <a:gd name="connsiteX2" fmla="*/ 1260916 w 1475799"/>
                  <a:gd name="connsiteY2" fmla="*/ 0 h 1289273"/>
                  <a:gd name="connsiteX3" fmla="*/ 1475799 w 1475799"/>
                  <a:gd name="connsiteY3" fmla="*/ 214883 h 1289273"/>
                  <a:gd name="connsiteX4" fmla="*/ 1475799 w 1475799"/>
                  <a:gd name="connsiteY4" fmla="*/ 1074390 h 1289273"/>
                  <a:gd name="connsiteX5" fmla="*/ 1260916 w 1475799"/>
                  <a:gd name="connsiteY5" fmla="*/ 1289273 h 1289273"/>
                  <a:gd name="connsiteX6" fmla="*/ 214883 w 1475799"/>
                  <a:gd name="connsiteY6" fmla="*/ 1289273 h 1289273"/>
                  <a:gd name="connsiteX7" fmla="*/ 0 w 1475799"/>
                  <a:gd name="connsiteY7" fmla="*/ 1074390 h 1289273"/>
                  <a:gd name="connsiteX8" fmla="*/ 0 w 1475799"/>
                  <a:gd name="connsiteY8" fmla="*/ 214883 h 1289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75799" h="1289273">
                    <a:moveTo>
                      <a:pt x="0" y="214883"/>
                    </a:moveTo>
                    <a:cubicBezTo>
                      <a:pt x="0" y="96206"/>
                      <a:pt x="96206" y="0"/>
                      <a:pt x="214883" y="0"/>
                    </a:cubicBezTo>
                    <a:lnTo>
                      <a:pt x="1260916" y="0"/>
                    </a:lnTo>
                    <a:cubicBezTo>
                      <a:pt x="1379593" y="0"/>
                      <a:pt x="1475799" y="96206"/>
                      <a:pt x="1475799" y="214883"/>
                    </a:cubicBezTo>
                    <a:lnTo>
                      <a:pt x="1475799" y="1074390"/>
                    </a:lnTo>
                    <a:cubicBezTo>
                      <a:pt x="1475799" y="1193067"/>
                      <a:pt x="1379593" y="1289273"/>
                      <a:pt x="1260916" y="1289273"/>
                    </a:cubicBezTo>
                    <a:lnTo>
                      <a:pt x="214883" y="1289273"/>
                    </a:lnTo>
                    <a:cubicBezTo>
                      <a:pt x="96206" y="1289273"/>
                      <a:pt x="0" y="1193067"/>
                      <a:pt x="0" y="1074390"/>
                    </a:cubicBezTo>
                    <a:lnTo>
                      <a:pt x="0" y="21488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7363" tIns="62937" rIns="107363" bIns="62937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50000"/>
                  </a:lnSpc>
                  <a:spcAft>
                    <a:spcPct val="35000"/>
                  </a:spcAft>
                </a:pPr>
                <a:r>
                  <a:rPr lang="zh-TW" altLang="zh-TW" sz="28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anose="03000509000000000000" pitchFamily="65" charset="-120"/>
                    <a:ea typeface="標楷體" panose="03000509000000000000" pitchFamily="65" charset="-120"/>
                  </a:rPr>
                  <a:t>新館</a:t>
                </a:r>
                <a:endParaRPr lang="en-US" altLang="zh-TW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lvl="0" algn="ctr" defTabSz="1066800">
                  <a:lnSpc>
                    <a:spcPct val="50000"/>
                  </a:lnSpc>
                  <a:spcAft>
                    <a:spcPct val="35000"/>
                  </a:spcAft>
                </a:pPr>
                <a:r>
                  <a:rPr lang="zh-TW" altLang="zh-TW" sz="28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anose="03000509000000000000" pitchFamily="65" charset="-120"/>
                    <a:ea typeface="標楷體" panose="03000509000000000000" pitchFamily="65" charset="-120"/>
                  </a:rPr>
                  <a:t>新名</a:t>
                </a:r>
                <a:endParaRPr lang="en-US" altLang="zh-TW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lvl="0" algn="ctr" defTabSz="1066800">
                  <a:lnSpc>
                    <a:spcPct val="50000"/>
                  </a:lnSpc>
                  <a:spcAft>
                    <a:spcPct val="35000"/>
                  </a:spcAft>
                </a:pPr>
                <a:r>
                  <a:rPr lang="zh-TW" altLang="zh-TW" sz="28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標楷體" panose="03000509000000000000" pitchFamily="65" charset="-120"/>
                    <a:ea typeface="標楷體" panose="03000509000000000000" pitchFamily="65" charset="-120"/>
                  </a:rPr>
                  <a:t>新氣象</a:t>
                </a:r>
                <a:endParaRPr lang="zh-TW" altLang="en-US" sz="2800" b="1" kern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1095396" y="3390836"/>
                <a:ext cx="1679092" cy="730800"/>
              </a:xfrm>
              <a:prstGeom prst="rect">
                <a:avLst/>
              </a:pr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635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手繪多邊形 8"/>
              <p:cNvSpPr/>
              <p:nvPr/>
            </p:nvSpPr>
            <p:spPr>
              <a:xfrm>
                <a:off x="1179350" y="3098719"/>
                <a:ext cx="1462294" cy="856080"/>
              </a:xfrm>
              <a:custGeom>
                <a:avLst/>
                <a:gdLst>
                  <a:gd name="connsiteX0" fmla="*/ 0 w 1462294"/>
                  <a:gd name="connsiteY0" fmla="*/ 142683 h 856080"/>
                  <a:gd name="connsiteX1" fmla="*/ 142683 w 1462294"/>
                  <a:gd name="connsiteY1" fmla="*/ 0 h 856080"/>
                  <a:gd name="connsiteX2" fmla="*/ 1319611 w 1462294"/>
                  <a:gd name="connsiteY2" fmla="*/ 0 h 856080"/>
                  <a:gd name="connsiteX3" fmla="*/ 1462294 w 1462294"/>
                  <a:gd name="connsiteY3" fmla="*/ 142683 h 856080"/>
                  <a:gd name="connsiteX4" fmla="*/ 1462294 w 1462294"/>
                  <a:gd name="connsiteY4" fmla="*/ 713397 h 856080"/>
                  <a:gd name="connsiteX5" fmla="*/ 1319611 w 1462294"/>
                  <a:gd name="connsiteY5" fmla="*/ 856080 h 856080"/>
                  <a:gd name="connsiteX6" fmla="*/ 142683 w 1462294"/>
                  <a:gd name="connsiteY6" fmla="*/ 856080 h 856080"/>
                  <a:gd name="connsiteX7" fmla="*/ 0 w 1462294"/>
                  <a:gd name="connsiteY7" fmla="*/ 713397 h 856080"/>
                  <a:gd name="connsiteX8" fmla="*/ 0 w 1462294"/>
                  <a:gd name="connsiteY8" fmla="*/ 142683 h 85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2294" h="856080">
                    <a:moveTo>
                      <a:pt x="0" y="142683"/>
                    </a:moveTo>
                    <a:cubicBezTo>
                      <a:pt x="0" y="63881"/>
                      <a:pt x="63881" y="0"/>
                      <a:pt x="142683" y="0"/>
                    </a:cubicBezTo>
                    <a:lnTo>
                      <a:pt x="1319611" y="0"/>
                    </a:lnTo>
                    <a:cubicBezTo>
                      <a:pt x="1398413" y="0"/>
                      <a:pt x="1462294" y="63881"/>
                      <a:pt x="1462294" y="142683"/>
                    </a:cubicBezTo>
                    <a:lnTo>
                      <a:pt x="1462294" y="713397"/>
                    </a:lnTo>
                    <a:cubicBezTo>
                      <a:pt x="1462294" y="792199"/>
                      <a:pt x="1398413" y="856080"/>
                      <a:pt x="1319611" y="856080"/>
                    </a:cubicBezTo>
                    <a:lnTo>
                      <a:pt x="142683" y="856080"/>
                    </a:lnTo>
                    <a:cubicBezTo>
                      <a:pt x="63881" y="856080"/>
                      <a:pt x="0" y="792199"/>
                      <a:pt x="0" y="713397"/>
                    </a:cubicBezTo>
                    <a:lnTo>
                      <a:pt x="0" y="142683"/>
                    </a:lnTo>
                    <a:close/>
                  </a:path>
                </a:pathLst>
              </a:custGeom>
              <a:solidFill>
                <a:srgbClr val="FFEAC1"/>
              </a:solidFill>
              <a:ln>
                <a:noFill/>
              </a:ln>
              <a:effectLst/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6216" tIns="41790" rIns="86216" bIns="4179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TW" altLang="zh-TW" dirty="0">
                    <a:solidFill>
                      <a:srgbClr val="949494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先讀為快</a:t>
                </a:r>
                <a:endParaRPr lang="en-US" altLang="zh-TW" dirty="0">
                  <a:solidFill>
                    <a:srgbClr val="949494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lvl="0" algn="ctr" defTabSz="7112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TW" altLang="zh-TW" dirty="0">
                    <a:solidFill>
                      <a:srgbClr val="949494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讀報專區</a:t>
                </a:r>
                <a:endParaRPr lang="zh-TW" altLang="en-US" sz="1600" b="0" kern="1200" dirty="0">
                  <a:solidFill>
                    <a:srgbClr val="949494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10" name="矩形 9"/>
              <p:cNvSpPr/>
              <p:nvPr/>
            </p:nvSpPr>
            <p:spPr>
              <a:xfrm>
                <a:off x="1095396" y="4556322"/>
                <a:ext cx="1679092" cy="730800"/>
              </a:xfrm>
              <a:prstGeom prst="rect">
                <a:avLst/>
              </a:pr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635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1" name="手繪多邊形 10"/>
              <p:cNvSpPr/>
              <p:nvPr/>
            </p:nvSpPr>
            <p:spPr>
              <a:xfrm>
                <a:off x="1179338" y="4274442"/>
                <a:ext cx="1518892" cy="856080"/>
              </a:xfrm>
              <a:custGeom>
                <a:avLst/>
                <a:gdLst>
                  <a:gd name="connsiteX0" fmla="*/ 0 w 1462306"/>
                  <a:gd name="connsiteY0" fmla="*/ 142683 h 856080"/>
                  <a:gd name="connsiteX1" fmla="*/ 142683 w 1462306"/>
                  <a:gd name="connsiteY1" fmla="*/ 0 h 856080"/>
                  <a:gd name="connsiteX2" fmla="*/ 1319623 w 1462306"/>
                  <a:gd name="connsiteY2" fmla="*/ 0 h 856080"/>
                  <a:gd name="connsiteX3" fmla="*/ 1462306 w 1462306"/>
                  <a:gd name="connsiteY3" fmla="*/ 142683 h 856080"/>
                  <a:gd name="connsiteX4" fmla="*/ 1462306 w 1462306"/>
                  <a:gd name="connsiteY4" fmla="*/ 713397 h 856080"/>
                  <a:gd name="connsiteX5" fmla="*/ 1319623 w 1462306"/>
                  <a:gd name="connsiteY5" fmla="*/ 856080 h 856080"/>
                  <a:gd name="connsiteX6" fmla="*/ 142683 w 1462306"/>
                  <a:gd name="connsiteY6" fmla="*/ 856080 h 856080"/>
                  <a:gd name="connsiteX7" fmla="*/ 0 w 1462306"/>
                  <a:gd name="connsiteY7" fmla="*/ 713397 h 856080"/>
                  <a:gd name="connsiteX8" fmla="*/ 0 w 1462306"/>
                  <a:gd name="connsiteY8" fmla="*/ 142683 h 85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2306" h="856080">
                    <a:moveTo>
                      <a:pt x="0" y="142683"/>
                    </a:moveTo>
                    <a:cubicBezTo>
                      <a:pt x="0" y="63881"/>
                      <a:pt x="63881" y="0"/>
                      <a:pt x="142683" y="0"/>
                    </a:cubicBezTo>
                    <a:lnTo>
                      <a:pt x="1319623" y="0"/>
                    </a:lnTo>
                    <a:cubicBezTo>
                      <a:pt x="1398425" y="0"/>
                      <a:pt x="1462306" y="63881"/>
                      <a:pt x="1462306" y="142683"/>
                    </a:cubicBezTo>
                    <a:lnTo>
                      <a:pt x="1462306" y="713397"/>
                    </a:lnTo>
                    <a:cubicBezTo>
                      <a:pt x="1462306" y="792199"/>
                      <a:pt x="1398425" y="856080"/>
                      <a:pt x="1319623" y="856080"/>
                    </a:cubicBezTo>
                    <a:lnTo>
                      <a:pt x="142683" y="856080"/>
                    </a:lnTo>
                    <a:cubicBezTo>
                      <a:pt x="63881" y="856080"/>
                      <a:pt x="0" y="792199"/>
                      <a:pt x="0" y="713397"/>
                    </a:cubicBezTo>
                    <a:lnTo>
                      <a:pt x="0" y="142683"/>
                    </a:lnTo>
                    <a:close/>
                  </a:path>
                </a:pathLst>
              </a:custGeom>
              <a:solidFill>
                <a:srgbClr val="FFEAC1"/>
              </a:solidFill>
              <a:ln>
                <a:noFill/>
              </a:ln>
              <a:effectLst/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6216" tIns="41790" rIns="86216" bIns="4179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Aft>
                    <a:spcPct val="35000"/>
                  </a:spcAft>
                  <a:tabLst>
                    <a:tab pos="1349375" algn="l"/>
                  </a:tabLst>
                </a:pPr>
                <a:r>
                  <a:rPr lang="zh-TW" altLang="zh-TW" dirty="0">
                    <a:solidFill>
                      <a:srgbClr val="949494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閱讀角</a:t>
                </a:r>
                <a:endParaRPr lang="en-US" altLang="zh-TW" dirty="0">
                  <a:solidFill>
                    <a:srgbClr val="949494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lvl="0" algn="ctr" defTabSz="7112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TW" altLang="zh-TW" dirty="0">
                    <a:solidFill>
                      <a:srgbClr val="949494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領域閱讀專區</a:t>
                </a:r>
                <a:endParaRPr lang="zh-TW" altLang="en-US" sz="1600" b="0" kern="1200" dirty="0">
                  <a:solidFill>
                    <a:srgbClr val="949494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grpSp>
          <p:nvGrpSpPr>
            <p:cNvPr id="16" name="群組 15"/>
            <p:cNvGrpSpPr/>
            <p:nvPr/>
          </p:nvGrpSpPr>
          <p:grpSpPr>
            <a:xfrm>
              <a:off x="1157261" y="5241663"/>
              <a:ext cx="1660889" cy="856080"/>
              <a:chOff x="83954" y="3076852"/>
              <a:chExt cx="1462306" cy="856080"/>
            </a:xfrm>
            <a:scene3d>
              <a:camera prst="orthographicFront"/>
              <a:lightRig rig="flat" dir="t"/>
            </a:scene3d>
          </p:grpSpPr>
          <p:sp>
            <p:nvSpPr>
              <p:cNvPr id="17" name="圓角矩形 16"/>
              <p:cNvSpPr/>
              <p:nvPr/>
            </p:nvSpPr>
            <p:spPr>
              <a:xfrm>
                <a:off x="83954" y="3076852"/>
                <a:ext cx="1462306" cy="856080"/>
              </a:xfrm>
              <a:prstGeom prst="roundRect">
                <a:avLst/>
              </a:prstGeom>
              <a:gradFill rotWithShape="0">
                <a:gsLst>
                  <a:gs pos="0">
                    <a:srgbClr val="FFC000">
                      <a:hueOff val="0"/>
                      <a:satOff val="0"/>
                      <a:lumOff val="0"/>
                      <a:alphaOff val="0"/>
                      <a:lumMod val="110000"/>
                      <a:satMod val="105000"/>
                      <a:tint val="67000"/>
                    </a:srgbClr>
                  </a:gs>
                  <a:gs pos="50000">
                    <a:srgbClr val="FFC000">
                      <a:hueOff val="0"/>
                      <a:satOff val="0"/>
                      <a:lumOff val="0"/>
                      <a:alphaOff val="0"/>
                      <a:lumMod val="105000"/>
                      <a:satMod val="103000"/>
                      <a:tint val="73000"/>
                    </a:srgbClr>
                  </a:gs>
                  <a:gs pos="100000">
                    <a:srgbClr val="FFC000">
                      <a:hueOff val="0"/>
                      <a:satOff val="0"/>
                      <a:lumOff val="0"/>
                      <a:alphaOff val="0"/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>
                <a:noFill/>
              </a:ln>
              <a:effectLst/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</p:sp>
          <p:sp>
            <p:nvSpPr>
              <p:cNvPr id="18" name="圓角矩形 4"/>
              <p:cNvSpPr txBox="1"/>
              <p:nvPr/>
            </p:nvSpPr>
            <p:spPr>
              <a:xfrm>
                <a:off x="125744" y="3118642"/>
                <a:ext cx="1378726" cy="772500"/>
              </a:xfrm>
              <a:prstGeom prst="rect">
                <a:avLst/>
              </a:prstGeom>
              <a:solidFill>
                <a:srgbClr val="FFEAC1"/>
              </a:solidFill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44426" tIns="0" rIns="44426" bIns="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TW" altLang="zh-TW" dirty="0">
                    <a:solidFill>
                      <a:srgbClr val="949494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漂書站</a:t>
                </a:r>
                <a:r>
                  <a:rPr lang="zh-TW" altLang="en-US" dirty="0">
                    <a:solidFill>
                      <a:srgbClr val="949494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:endParaRPr lang="en-US" altLang="zh-TW" dirty="0">
                  <a:solidFill>
                    <a:srgbClr val="949494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lvl="0" algn="ctr" defTabSz="7112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TW" altLang="zh-TW" dirty="0">
                    <a:solidFill>
                      <a:srgbClr val="949494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班級書庫</a:t>
                </a:r>
                <a:endParaRPr lang="zh-TW" altLang="en-US" sz="1600" b="0" kern="1200" dirty="0">
                  <a:solidFill>
                    <a:srgbClr val="949494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</p:grpSp>
      <p:sp>
        <p:nvSpPr>
          <p:cNvPr id="13" name="矩形 12"/>
          <p:cNvSpPr/>
          <p:nvPr/>
        </p:nvSpPr>
        <p:spPr>
          <a:xfrm>
            <a:off x="6156337" y="1486437"/>
            <a:ext cx="2780208" cy="2964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zh-TW" altLang="en-US" sz="3200" dirty="0">
                <a:solidFill>
                  <a:srgbClr val="FF0000"/>
                </a:solidFill>
              </a:rPr>
              <a:t>    </a:t>
            </a:r>
            <a:r>
              <a:rPr lang="zh-TW" altLang="zh-TW" sz="3200" b="1" dirty="0">
                <a:solidFill>
                  <a:srgbClr val="FF0000"/>
                </a:solidFill>
              </a:rPr>
              <a:t>社會</a:t>
            </a:r>
            <a:r>
              <a:rPr lang="zh-TW" altLang="zh-TW" sz="2800" b="1" dirty="0"/>
              <a:t>領域</a:t>
            </a:r>
            <a:endParaRPr lang="en-US" altLang="zh-TW" sz="2800" b="1" dirty="0"/>
          </a:p>
          <a:p>
            <a:pPr algn="ctr">
              <a:lnSpc>
                <a:spcPts val="3200"/>
              </a:lnSpc>
            </a:pPr>
            <a:endParaRPr lang="en-US" altLang="zh-TW" sz="2800" b="1" dirty="0"/>
          </a:p>
          <a:p>
            <a:pPr algn="ctr">
              <a:lnSpc>
                <a:spcPts val="3200"/>
              </a:lnSpc>
            </a:pPr>
            <a:r>
              <a:rPr lang="zh-TW" altLang="en-US" sz="3200" b="1" dirty="0"/>
              <a:t>  </a:t>
            </a:r>
            <a:r>
              <a:rPr lang="zh-TW" altLang="zh-TW" sz="3200" b="1" dirty="0">
                <a:solidFill>
                  <a:srgbClr val="0033CC"/>
                </a:solidFill>
              </a:rPr>
              <a:t>課程</a:t>
            </a:r>
            <a:r>
              <a:rPr lang="zh-TW" altLang="en-US" sz="3200" b="1" dirty="0">
                <a:solidFill>
                  <a:srgbClr val="0033CC"/>
                </a:solidFill>
              </a:rPr>
              <a:t> </a:t>
            </a:r>
            <a:endParaRPr lang="en-US" altLang="zh-TW" sz="3200" b="1" dirty="0">
              <a:solidFill>
                <a:srgbClr val="0033CC"/>
              </a:solidFill>
            </a:endParaRPr>
          </a:p>
          <a:p>
            <a:pPr algn="ctr">
              <a:lnSpc>
                <a:spcPts val="3200"/>
              </a:lnSpc>
            </a:pPr>
            <a:endParaRPr lang="en-US" altLang="zh-TW" sz="3200" b="1" dirty="0">
              <a:solidFill>
                <a:srgbClr val="0033CC"/>
              </a:solidFill>
            </a:endParaRPr>
          </a:p>
          <a:p>
            <a:pPr algn="ctr">
              <a:lnSpc>
                <a:spcPts val="3200"/>
              </a:lnSpc>
            </a:pPr>
            <a:r>
              <a:rPr lang="zh-TW" altLang="en-US" sz="3200" b="1" dirty="0">
                <a:solidFill>
                  <a:srgbClr val="0033CC"/>
                </a:solidFill>
              </a:rPr>
              <a:t>  投</a:t>
            </a:r>
            <a:r>
              <a:rPr lang="zh-TW" altLang="zh-TW" sz="3200" b="1" dirty="0">
                <a:solidFill>
                  <a:srgbClr val="0033CC"/>
                </a:solidFill>
              </a:rPr>
              <a:t>票</a:t>
            </a:r>
            <a:endParaRPr lang="en-US" altLang="zh-TW" sz="3200" b="1" dirty="0">
              <a:solidFill>
                <a:srgbClr val="0033CC"/>
              </a:solidFill>
            </a:endParaRPr>
          </a:p>
          <a:p>
            <a:pPr algn="ctr">
              <a:lnSpc>
                <a:spcPts val="3200"/>
              </a:lnSpc>
            </a:pPr>
            <a:endParaRPr lang="en-US" altLang="zh-TW" sz="3200" b="1" dirty="0">
              <a:solidFill>
                <a:srgbClr val="FF0000"/>
              </a:solidFill>
            </a:endParaRPr>
          </a:p>
          <a:p>
            <a:pPr algn="ctr">
              <a:lnSpc>
                <a:spcPts val="3200"/>
              </a:lnSpc>
            </a:pPr>
            <a:r>
              <a:rPr lang="zh-TW" altLang="en-US" sz="3200" b="1" dirty="0">
                <a:solidFill>
                  <a:srgbClr val="FF0000"/>
                </a:solidFill>
              </a:rPr>
              <a:t>   閱讀</a:t>
            </a:r>
            <a:r>
              <a:rPr lang="zh-TW" altLang="zh-TW" sz="3200" b="1" dirty="0">
                <a:solidFill>
                  <a:srgbClr val="FF0000"/>
                </a:solidFill>
              </a:rPr>
              <a:t>民主</a:t>
            </a:r>
            <a:endParaRPr lang="en-US" altLang="zh-TW" sz="3200" b="1" dirty="0">
              <a:solidFill>
                <a:srgbClr val="FF0000"/>
              </a:solidFill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646" y="259091"/>
            <a:ext cx="891683" cy="891683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544171" y="381540"/>
            <a:ext cx="66767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</a:t>
            </a:r>
            <a:r>
              <a:rPr lang="en-US" altLang="zh-TW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優化閱讀環境提升學習成效</a:t>
            </a: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37040" y="4401580"/>
            <a:ext cx="6195399" cy="2030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矩形 20"/>
          <p:cNvSpPr/>
          <p:nvPr/>
        </p:nvSpPr>
        <p:spPr>
          <a:xfrm>
            <a:off x="3044365" y="1359788"/>
            <a:ext cx="3057247" cy="95410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00B050"/>
                </a:solidFill>
                <a:latin typeface="華康方圓體W7" panose="040B0709000000000000" pitchFamily="81" charset="-120"/>
                <a:ea typeface="華康方圓體W7" panose="040B0709000000000000" pitchFamily="81" charset="-120"/>
              </a:rPr>
              <a:t>    </a:t>
            </a:r>
            <a:r>
              <a:rPr lang="zh-TW" altLang="en-US" sz="2800" b="1" dirty="0">
                <a:solidFill>
                  <a:schemeClr val="tx2"/>
                </a:solidFill>
                <a:latin typeface="華康方圓體W7" panose="040B0709000000000000" pitchFamily="81" charset="-120"/>
                <a:ea typeface="華康方圓體W7" panose="040B0709000000000000" pitchFamily="81" charset="-120"/>
              </a:rPr>
              <a:t>山書苑 </a:t>
            </a:r>
            <a:r>
              <a:rPr lang="en-US" altLang="zh-TW" sz="2800" b="1" dirty="0">
                <a:solidFill>
                  <a:schemeClr val="tx2"/>
                </a:solidFill>
                <a:latin typeface="華康方圓體W7" panose="040B0709000000000000" pitchFamily="81" charset="-120"/>
                <a:ea typeface="華康方圓體W7" panose="040B0709000000000000" pitchFamily="81" charset="-120"/>
              </a:rPr>
              <a:t>~~</a:t>
            </a:r>
          </a:p>
          <a:p>
            <a:r>
              <a:rPr lang="zh-TW" altLang="en-US" sz="2800" b="1" dirty="0">
                <a:solidFill>
                  <a:srgbClr val="00B050"/>
                </a:solidFill>
                <a:latin typeface="華康方圓體W7" panose="040B0709000000000000" pitchFamily="81" charset="-120"/>
                <a:ea typeface="華康方圓體W7" panose="040B0709000000000000" pitchFamily="81" charset="-120"/>
              </a:rPr>
              <a:t>書尋、書室、書冊</a:t>
            </a:r>
          </a:p>
        </p:txBody>
      </p:sp>
      <p:sp>
        <p:nvSpPr>
          <p:cNvPr id="22" name="矩形 21"/>
          <p:cNvSpPr/>
          <p:nvPr/>
        </p:nvSpPr>
        <p:spPr>
          <a:xfrm>
            <a:off x="4287872" y="372715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b="1" dirty="0">
              <a:latin typeface="+mj-lt"/>
            </a:endParaRPr>
          </a:p>
        </p:txBody>
      </p:sp>
      <p:pic>
        <p:nvPicPr>
          <p:cNvPr id="24" name="圖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906" y="2289560"/>
            <a:ext cx="4274728" cy="2113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Text Box 72">
            <a:extLst>
              <a:ext uri="{FF2B5EF4-FFF2-40B4-BE49-F238E27FC236}">
                <a16:creationId xmlns:a16="http://schemas.microsoft.com/office/drawing/2014/main" id="{F3EF0566-6306-4A4F-AD42-8777FC0EC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4191" y="455289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2FDF7"/>
                </a:solidFill>
              </a:rPr>
              <a:t>01</a:t>
            </a:r>
            <a:endParaRPr lang="en-US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2051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cut/>
      </p:transition>
    </mc:Choice>
    <mc:Fallback xmlns="">
      <p:transition spd="slow" advTm="6000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847634" cy="6886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64" y="32311"/>
            <a:ext cx="45719" cy="6889077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1375627" y="388541"/>
            <a:ext cx="68687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</a:t>
            </a:r>
            <a:r>
              <a:rPr lang="en-US" altLang="zh-TW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優化閱讀環境提升學習成效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916" y="260263"/>
            <a:ext cx="890093" cy="890093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2547627" y="1238209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0070C0"/>
                </a:solidFill>
              </a:rPr>
              <a:t>閱報</a:t>
            </a:r>
            <a:r>
              <a:rPr lang="zh-TW" altLang="en-US" sz="2800" b="1" dirty="0">
                <a:solidFill>
                  <a:srgbClr val="FF0000"/>
                </a:solidFill>
              </a:rPr>
              <a:t>學習牆</a:t>
            </a:r>
            <a:endParaRPr lang="en-US" altLang="zh-TW" sz="2800" b="1" dirty="0">
              <a:solidFill>
                <a:srgbClr val="FF0000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67472" y="5639561"/>
            <a:ext cx="1849217" cy="724341"/>
          </a:xfrm>
          <a:prstGeom prst="rect">
            <a:avLst/>
          </a:prstGeom>
          <a:solidFill>
            <a:sysClr val="window" lastClr="FFFFFF">
              <a:alpha val="90000"/>
              <a:hueOff val="0"/>
              <a:satOff val="0"/>
              <a:lumOff val="0"/>
              <a:alphaOff val="0"/>
            </a:sysClr>
          </a:solidFill>
          <a:ln w="63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style>
          <a:lnRef idx="1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群組 5"/>
          <p:cNvGrpSpPr/>
          <p:nvPr/>
        </p:nvGrpSpPr>
        <p:grpSpPr>
          <a:xfrm>
            <a:off x="161300" y="1390872"/>
            <a:ext cx="1849217" cy="4774431"/>
            <a:chOff x="970417" y="1467105"/>
            <a:chExt cx="1849217" cy="4556646"/>
          </a:xfrm>
        </p:grpSpPr>
        <p:grpSp>
          <p:nvGrpSpPr>
            <p:cNvPr id="15" name="群組 14"/>
            <p:cNvGrpSpPr/>
            <p:nvPr/>
          </p:nvGrpSpPr>
          <p:grpSpPr>
            <a:xfrm>
              <a:off x="970417" y="1467105"/>
              <a:ext cx="1849217" cy="3611677"/>
              <a:chOff x="1095396" y="1643239"/>
              <a:chExt cx="1679092" cy="3643883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1095396" y="1746840"/>
                <a:ext cx="1679092" cy="793511"/>
              </a:xfrm>
              <a:prstGeom prst="rect">
                <a:avLst/>
              </a:pr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635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0" name="手繪多邊形 19"/>
              <p:cNvSpPr/>
              <p:nvPr/>
            </p:nvSpPr>
            <p:spPr>
              <a:xfrm>
                <a:off x="1203794" y="1643239"/>
                <a:ext cx="1462294" cy="723883"/>
              </a:xfrm>
              <a:custGeom>
                <a:avLst/>
                <a:gdLst>
                  <a:gd name="connsiteX0" fmla="*/ 0 w 1475799"/>
                  <a:gd name="connsiteY0" fmla="*/ 214883 h 1289273"/>
                  <a:gd name="connsiteX1" fmla="*/ 214883 w 1475799"/>
                  <a:gd name="connsiteY1" fmla="*/ 0 h 1289273"/>
                  <a:gd name="connsiteX2" fmla="*/ 1260916 w 1475799"/>
                  <a:gd name="connsiteY2" fmla="*/ 0 h 1289273"/>
                  <a:gd name="connsiteX3" fmla="*/ 1475799 w 1475799"/>
                  <a:gd name="connsiteY3" fmla="*/ 214883 h 1289273"/>
                  <a:gd name="connsiteX4" fmla="*/ 1475799 w 1475799"/>
                  <a:gd name="connsiteY4" fmla="*/ 1074390 h 1289273"/>
                  <a:gd name="connsiteX5" fmla="*/ 1260916 w 1475799"/>
                  <a:gd name="connsiteY5" fmla="*/ 1289273 h 1289273"/>
                  <a:gd name="connsiteX6" fmla="*/ 214883 w 1475799"/>
                  <a:gd name="connsiteY6" fmla="*/ 1289273 h 1289273"/>
                  <a:gd name="connsiteX7" fmla="*/ 0 w 1475799"/>
                  <a:gd name="connsiteY7" fmla="*/ 1074390 h 1289273"/>
                  <a:gd name="connsiteX8" fmla="*/ 0 w 1475799"/>
                  <a:gd name="connsiteY8" fmla="*/ 214883 h 1289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75799" h="1289273">
                    <a:moveTo>
                      <a:pt x="0" y="214883"/>
                    </a:moveTo>
                    <a:cubicBezTo>
                      <a:pt x="0" y="96206"/>
                      <a:pt x="96206" y="0"/>
                      <a:pt x="214883" y="0"/>
                    </a:cubicBezTo>
                    <a:lnTo>
                      <a:pt x="1260916" y="0"/>
                    </a:lnTo>
                    <a:cubicBezTo>
                      <a:pt x="1379593" y="0"/>
                      <a:pt x="1475799" y="96206"/>
                      <a:pt x="1475799" y="214883"/>
                    </a:cubicBezTo>
                    <a:lnTo>
                      <a:pt x="1475799" y="1074390"/>
                    </a:lnTo>
                    <a:cubicBezTo>
                      <a:pt x="1475799" y="1193067"/>
                      <a:pt x="1379593" y="1289273"/>
                      <a:pt x="1260916" y="1289273"/>
                    </a:cubicBezTo>
                    <a:lnTo>
                      <a:pt x="214883" y="1289273"/>
                    </a:lnTo>
                    <a:cubicBezTo>
                      <a:pt x="96206" y="1289273"/>
                      <a:pt x="0" y="1193067"/>
                      <a:pt x="0" y="1074390"/>
                    </a:cubicBezTo>
                    <a:lnTo>
                      <a:pt x="0" y="214883"/>
                    </a:lnTo>
                    <a:close/>
                  </a:path>
                </a:pathLst>
              </a:custGeom>
              <a:solidFill>
                <a:srgbClr val="FFEAC1"/>
              </a:solidFill>
              <a:ln>
                <a:noFill/>
              </a:ln>
              <a:effectLst/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7363" tIns="62937" rIns="107363" bIns="62937" numCol="1" spcCol="1270" anchor="ctr" anchorCtr="0">
                <a:noAutofit/>
              </a:bodyPr>
              <a:lstStyle/>
              <a:p>
                <a:pPr lvl="0" algn="ctr" defTabSz="10668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TW" altLang="zh-TW" dirty="0">
                    <a:solidFill>
                      <a:srgbClr val="949494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新館</a:t>
                </a:r>
                <a:r>
                  <a:rPr lang="en-US" altLang="zh-TW" dirty="0">
                    <a:solidFill>
                      <a:srgbClr val="949494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:r>
                  <a:rPr lang="zh-TW" altLang="zh-TW" dirty="0">
                    <a:solidFill>
                      <a:srgbClr val="949494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新名</a:t>
                </a:r>
                <a:endParaRPr lang="en-US" altLang="zh-TW" dirty="0">
                  <a:solidFill>
                    <a:srgbClr val="949494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lvl="0" algn="ctr" defTabSz="10668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TW" altLang="zh-TW" dirty="0">
                    <a:solidFill>
                      <a:srgbClr val="949494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新氣象</a:t>
                </a:r>
                <a:endParaRPr lang="zh-TW" altLang="en-US" b="1" kern="1200" dirty="0">
                  <a:solidFill>
                    <a:srgbClr val="94949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095396" y="3390836"/>
                <a:ext cx="1679092" cy="730800"/>
              </a:xfrm>
              <a:prstGeom prst="rect">
                <a:avLst/>
              </a:pr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635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2" name="手繪多邊形 21"/>
              <p:cNvSpPr/>
              <p:nvPr/>
            </p:nvSpPr>
            <p:spPr>
              <a:xfrm>
                <a:off x="1223240" y="2489609"/>
                <a:ext cx="1462294" cy="1332661"/>
              </a:xfrm>
              <a:custGeom>
                <a:avLst/>
                <a:gdLst>
                  <a:gd name="connsiteX0" fmla="*/ 0 w 1462294"/>
                  <a:gd name="connsiteY0" fmla="*/ 142683 h 856080"/>
                  <a:gd name="connsiteX1" fmla="*/ 142683 w 1462294"/>
                  <a:gd name="connsiteY1" fmla="*/ 0 h 856080"/>
                  <a:gd name="connsiteX2" fmla="*/ 1319611 w 1462294"/>
                  <a:gd name="connsiteY2" fmla="*/ 0 h 856080"/>
                  <a:gd name="connsiteX3" fmla="*/ 1462294 w 1462294"/>
                  <a:gd name="connsiteY3" fmla="*/ 142683 h 856080"/>
                  <a:gd name="connsiteX4" fmla="*/ 1462294 w 1462294"/>
                  <a:gd name="connsiteY4" fmla="*/ 713397 h 856080"/>
                  <a:gd name="connsiteX5" fmla="*/ 1319611 w 1462294"/>
                  <a:gd name="connsiteY5" fmla="*/ 856080 h 856080"/>
                  <a:gd name="connsiteX6" fmla="*/ 142683 w 1462294"/>
                  <a:gd name="connsiteY6" fmla="*/ 856080 h 856080"/>
                  <a:gd name="connsiteX7" fmla="*/ 0 w 1462294"/>
                  <a:gd name="connsiteY7" fmla="*/ 713397 h 856080"/>
                  <a:gd name="connsiteX8" fmla="*/ 0 w 1462294"/>
                  <a:gd name="connsiteY8" fmla="*/ 142683 h 85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2294" h="856080">
                    <a:moveTo>
                      <a:pt x="0" y="142683"/>
                    </a:moveTo>
                    <a:cubicBezTo>
                      <a:pt x="0" y="63881"/>
                      <a:pt x="63881" y="0"/>
                      <a:pt x="142683" y="0"/>
                    </a:cubicBezTo>
                    <a:lnTo>
                      <a:pt x="1319611" y="0"/>
                    </a:lnTo>
                    <a:cubicBezTo>
                      <a:pt x="1398413" y="0"/>
                      <a:pt x="1462294" y="63881"/>
                      <a:pt x="1462294" y="142683"/>
                    </a:cubicBezTo>
                    <a:lnTo>
                      <a:pt x="1462294" y="713397"/>
                    </a:lnTo>
                    <a:cubicBezTo>
                      <a:pt x="1462294" y="792199"/>
                      <a:pt x="1398413" y="856080"/>
                      <a:pt x="1319611" y="856080"/>
                    </a:cubicBezTo>
                    <a:lnTo>
                      <a:pt x="142683" y="856080"/>
                    </a:lnTo>
                    <a:cubicBezTo>
                      <a:pt x="63881" y="856080"/>
                      <a:pt x="0" y="792199"/>
                      <a:pt x="0" y="713397"/>
                    </a:cubicBezTo>
                    <a:lnTo>
                      <a:pt x="0" y="14268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  <a:effectLst/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6216" tIns="41790" rIns="86216" bIns="4179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TW" altLang="zh-TW" sz="2800" b="1" dirty="0">
                    <a:solidFill>
                      <a:srgbClr val="FFFF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先讀為快</a:t>
                </a:r>
                <a:endParaRPr lang="en-US" altLang="zh-TW" sz="2800" b="1" dirty="0">
                  <a:solidFill>
                    <a:srgbClr val="FFFF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lvl="0" algn="ctr" defTabSz="7112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TW" altLang="zh-TW" sz="2800" b="1" dirty="0">
                    <a:solidFill>
                      <a:srgbClr val="FFFF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讀報專區</a:t>
                </a:r>
                <a:endParaRPr lang="zh-TW" altLang="en-US" sz="2800" b="1" kern="1200" dirty="0">
                  <a:solidFill>
                    <a:srgbClr val="FFFFFF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1095396" y="4556322"/>
                <a:ext cx="1679092" cy="730800"/>
              </a:xfrm>
              <a:prstGeom prst="rect">
                <a:avLst/>
              </a:pr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6350" cap="flat" cmpd="sng" algn="ctr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 lim="800000"/>
              </a:ln>
              <a:effectLst/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5" name="手繪多邊形 24"/>
              <p:cNvSpPr/>
              <p:nvPr/>
            </p:nvSpPr>
            <p:spPr>
              <a:xfrm>
                <a:off x="1179338" y="4218953"/>
                <a:ext cx="1518892" cy="856080"/>
              </a:xfrm>
              <a:custGeom>
                <a:avLst/>
                <a:gdLst>
                  <a:gd name="connsiteX0" fmla="*/ 0 w 1462306"/>
                  <a:gd name="connsiteY0" fmla="*/ 142683 h 856080"/>
                  <a:gd name="connsiteX1" fmla="*/ 142683 w 1462306"/>
                  <a:gd name="connsiteY1" fmla="*/ 0 h 856080"/>
                  <a:gd name="connsiteX2" fmla="*/ 1319623 w 1462306"/>
                  <a:gd name="connsiteY2" fmla="*/ 0 h 856080"/>
                  <a:gd name="connsiteX3" fmla="*/ 1462306 w 1462306"/>
                  <a:gd name="connsiteY3" fmla="*/ 142683 h 856080"/>
                  <a:gd name="connsiteX4" fmla="*/ 1462306 w 1462306"/>
                  <a:gd name="connsiteY4" fmla="*/ 713397 h 856080"/>
                  <a:gd name="connsiteX5" fmla="*/ 1319623 w 1462306"/>
                  <a:gd name="connsiteY5" fmla="*/ 856080 h 856080"/>
                  <a:gd name="connsiteX6" fmla="*/ 142683 w 1462306"/>
                  <a:gd name="connsiteY6" fmla="*/ 856080 h 856080"/>
                  <a:gd name="connsiteX7" fmla="*/ 0 w 1462306"/>
                  <a:gd name="connsiteY7" fmla="*/ 713397 h 856080"/>
                  <a:gd name="connsiteX8" fmla="*/ 0 w 1462306"/>
                  <a:gd name="connsiteY8" fmla="*/ 142683 h 856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2306" h="856080">
                    <a:moveTo>
                      <a:pt x="0" y="142683"/>
                    </a:moveTo>
                    <a:cubicBezTo>
                      <a:pt x="0" y="63881"/>
                      <a:pt x="63881" y="0"/>
                      <a:pt x="142683" y="0"/>
                    </a:cubicBezTo>
                    <a:lnTo>
                      <a:pt x="1319623" y="0"/>
                    </a:lnTo>
                    <a:cubicBezTo>
                      <a:pt x="1398425" y="0"/>
                      <a:pt x="1462306" y="63881"/>
                      <a:pt x="1462306" y="142683"/>
                    </a:cubicBezTo>
                    <a:lnTo>
                      <a:pt x="1462306" y="713397"/>
                    </a:lnTo>
                    <a:cubicBezTo>
                      <a:pt x="1462306" y="792199"/>
                      <a:pt x="1398425" y="856080"/>
                      <a:pt x="1319623" y="856080"/>
                    </a:cubicBezTo>
                    <a:lnTo>
                      <a:pt x="142683" y="856080"/>
                    </a:lnTo>
                    <a:cubicBezTo>
                      <a:pt x="63881" y="856080"/>
                      <a:pt x="0" y="792199"/>
                      <a:pt x="0" y="713397"/>
                    </a:cubicBezTo>
                    <a:lnTo>
                      <a:pt x="0" y="142683"/>
                    </a:lnTo>
                    <a:close/>
                  </a:path>
                </a:pathLst>
              </a:custGeom>
              <a:solidFill>
                <a:srgbClr val="FFEAC1"/>
              </a:solidFill>
              <a:ln>
                <a:noFill/>
              </a:ln>
              <a:effectLst/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6216" tIns="41790" rIns="86216" bIns="4179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Aft>
                    <a:spcPct val="35000"/>
                  </a:spcAft>
                  <a:tabLst>
                    <a:tab pos="1349375" algn="l"/>
                  </a:tabLst>
                </a:pPr>
                <a:r>
                  <a:rPr lang="zh-TW" altLang="zh-TW" dirty="0">
                    <a:solidFill>
                      <a:srgbClr val="949494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閱讀角</a:t>
                </a:r>
                <a:endParaRPr lang="en-US" altLang="zh-TW" dirty="0">
                  <a:solidFill>
                    <a:srgbClr val="949494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lvl="0" algn="ctr" defTabSz="7112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TW" altLang="zh-TW" dirty="0">
                    <a:solidFill>
                      <a:srgbClr val="949494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領域閱讀專區</a:t>
                </a:r>
                <a:endParaRPr lang="zh-TW" altLang="en-US" sz="1600" b="0" kern="1200" dirty="0">
                  <a:solidFill>
                    <a:srgbClr val="949494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  <p:grpSp>
          <p:nvGrpSpPr>
            <p:cNvPr id="16" name="群組 15"/>
            <p:cNvGrpSpPr/>
            <p:nvPr/>
          </p:nvGrpSpPr>
          <p:grpSpPr>
            <a:xfrm>
              <a:off x="1074761" y="5102617"/>
              <a:ext cx="1660889" cy="921134"/>
              <a:chOff x="83954" y="3003584"/>
              <a:chExt cx="1462306" cy="929348"/>
            </a:xfrm>
            <a:scene3d>
              <a:camera prst="orthographicFront"/>
              <a:lightRig rig="flat" dir="t"/>
            </a:scene3d>
          </p:grpSpPr>
          <p:sp>
            <p:nvSpPr>
              <p:cNvPr id="17" name="圓角矩形 16"/>
              <p:cNvSpPr/>
              <p:nvPr/>
            </p:nvSpPr>
            <p:spPr>
              <a:xfrm>
                <a:off x="83954" y="3076852"/>
                <a:ext cx="1462306" cy="856080"/>
              </a:xfrm>
              <a:prstGeom prst="roundRect">
                <a:avLst/>
              </a:prstGeom>
              <a:gradFill rotWithShape="0">
                <a:gsLst>
                  <a:gs pos="0">
                    <a:srgbClr val="FFC000">
                      <a:hueOff val="0"/>
                      <a:satOff val="0"/>
                      <a:lumOff val="0"/>
                      <a:alphaOff val="0"/>
                      <a:lumMod val="110000"/>
                      <a:satMod val="105000"/>
                      <a:tint val="67000"/>
                    </a:srgbClr>
                  </a:gs>
                  <a:gs pos="50000">
                    <a:srgbClr val="FFC000">
                      <a:hueOff val="0"/>
                      <a:satOff val="0"/>
                      <a:lumOff val="0"/>
                      <a:alphaOff val="0"/>
                      <a:lumMod val="105000"/>
                      <a:satMod val="103000"/>
                      <a:tint val="73000"/>
                    </a:srgbClr>
                  </a:gs>
                  <a:gs pos="100000">
                    <a:srgbClr val="FFC000">
                      <a:hueOff val="0"/>
                      <a:satOff val="0"/>
                      <a:lumOff val="0"/>
                      <a:alphaOff val="0"/>
                      <a:lumMod val="105000"/>
                      <a:satMod val="109000"/>
                      <a:tint val="81000"/>
                    </a:srgbClr>
                  </a:gs>
                </a:gsLst>
                <a:lin ang="5400000" scaled="0"/>
              </a:gradFill>
              <a:ln>
                <a:noFill/>
              </a:ln>
              <a:effectLst/>
              <a:sp3d prstMaterial="dkEdge">
                <a:bevelT w="8200" h="38100"/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</p:sp>
          <p:sp>
            <p:nvSpPr>
              <p:cNvPr id="18" name="圓角矩形 4"/>
              <p:cNvSpPr txBox="1"/>
              <p:nvPr/>
            </p:nvSpPr>
            <p:spPr>
              <a:xfrm>
                <a:off x="112665" y="3003584"/>
                <a:ext cx="1378726" cy="772501"/>
              </a:xfrm>
              <a:prstGeom prst="rect">
                <a:avLst/>
              </a:prstGeom>
              <a:solidFill>
                <a:srgbClr val="FFEAC1"/>
              </a:solidFill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44426" tIns="0" rIns="44426" bIns="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TW" altLang="zh-TW" dirty="0">
                    <a:solidFill>
                      <a:srgbClr val="949494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漂書站</a:t>
                </a:r>
                <a:r>
                  <a:rPr lang="zh-TW" altLang="en-US" dirty="0">
                    <a:solidFill>
                      <a:srgbClr val="949494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 </a:t>
                </a:r>
                <a:endParaRPr lang="en-US" altLang="zh-TW" dirty="0">
                  <a:solidFill>
                    <a:srgbClr val="949494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lvl="0" algn="ctr" defTabSz="7112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zh-TW" altLang="zh-TW" dirty="0">
                    <a:solidFill>
                      <a:srgbClr val="949494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班級書庫</a:t>
                </a:r>
                <a:endParaRPr lang="zh-TW" altLang="en-US" sz="1600" b="0" kern="1200" dirty="0">
                  <a:solidFill>
                    <a:srgbClr val="949494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</p:txBody>
          </p:sp>
        </p:grpSp>
      </p:grpSp>
      <p:sp>
        <p:nvSpPr>
          <p:cNvPr id="32" name="Text Box 72">
            <a:extLst>
              <a:ext uri="{FF2B5EF4-FFF2-40B4-BE49-F238E27FC236}">
                <a16:creationId xmlns:a16="http://schemas.microsoft.com/office/drawing/2014/main" id="{F3EF0566-6306-4A4F-AD42-8777FC0EC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3231" y="455635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2FDF7"/>
                </a:solidFill>
              </a:rPr>
              <a:t>02</a:t>
            </a:r>
            <a:endParaRPr lang="en-US" altLang="en-US" sz="2800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2977" y="1792217"/>
            <a:ext cx="2762991" cy="2040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4767" y="1173163"/>
            <a:ext cx="3757675" cy="77347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876465" y="1805750"/>
            <a:ext cx="1935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7030A0"/>
                </a:solidFill>
              </a:rPr>
              <a:t>健體</a:t>
            </a:r>
            <a:r>
              <a:rPr lang="en-US" altLang="zh-TW" b="1" dirty="0">
                <a:solidFill>
                  <a:srgbClr val="0033CC"/>
                </a:solidFill>
              </a:rPr>
              <a:t>~</a:t>
            </a:r>
            <a:r>
              <a:rPr lang="zh-TW" altLang="en-US" b="1" dirty="0">
                <a:solidFill>
                  <a:srgbClr val="FF0000"/>
                </a:solidFill>
              </a:rPr>
              <a:t>決戰撒哈拉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7348" y="2140950"/>
            <a:ext cx="2411588" cy="166057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36425" y="2142648"/>
            <a:ext cx="2262117" cy="165887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62850" y="1770458"/>
            <a:ext cx="2297928" cy="54068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1202" y="4290108"/>
            <a:ext cx="2953619" cy="207304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10517" y="3735708"/>
            <a:ext cx="3214652" cy="68920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24820" y="4321602"/>
            <a:ext cx="3686789" cy="2078297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66608" y="3801521"/>
            <a:ext cx="2139881" cy="653309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3857" y="3698564"/>
            <a:ext cx="1853345" cy="1308512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61300" y="5044220"/>
            <a:ext cx="1980729" cy="115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1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cut/>
      </p:transition>
    </mc:Choice>
    <mc:Fallback xmlns="">
      <p:transition spd="slow" advTm="3000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8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9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82" y="9117"/>
            <a:ext cx="962083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 Box 72"/>
          <p:cNvSpPr txBox="1">
            <a:spLocks noChangeArrowheads="1"/>
          </p:cNvSpPr>
          <p:nvPr/>
        </p:nvSpPr>
        <p:spPr bwMode="auto">
          <a:xfrm>
            <a:off x="1532717" y="472905"/>
            <a:ext cx="7587123" cy="54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500"/>
              </a:lnSpc>
              <a:spcBef>
                <a:spcPts val="0"/>
              </a:spcBef>
            </a:pP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新黑體B" panose="020B0809000000000000"/>
              </a:rPr>
              <a:t>三</a:t>
            </a:r>
            <a:r>
              <a:rPr lang="en-US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新黑體B" panose="020B0809000000000000"/>
              </a:rPr>
              <a:t>.</a:t>
            </a: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新黑體B" panose="020B0809000000000000"/>
              </a:rPr>
              <a:t>資源整合提供</a:t>
            </a:r>
            <a:r>
              <a:rPr lang="zh-TW" altLang="en-U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新黑體B" panose="020B0809000000000000"/>
              </a:rPr>
              <a:t>數位閱讀學習</a:t>
            </a: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新黑體B" panose="020B0809000000000000"/>
              </a:rPr>
              <a:t>課</a:t>
            </a:r>
            <a:r>
              <a:rPr lang="zh-TW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新黑體B" panose="020B0809000000000000"/>
              </a:rPr>
              <a:t>程</a:t>
            </a:r>
            <a:endParaRPr lang="en-US" altLang="zh-TW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文鼎新黑體B" panose="020B080900000000000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701" y="297651"/>
            <a:ext cx="891683" cy="891683"/>
          </a:xfrm>
          <a:prstGeom prst="rect">
            <a:avLst/>
          </a:prstGeom>
        </p:spPr>
      </p:pic>
      <p:grpSp>
        <p:nvGrpSpPr>
          <p:cNvPr id="28" name="群組 27"/>
          <p:cNvGrpSpPr/>
          <p:nvPr/>
        </p:nvGrpSpPr>
        <p:grpSpPr>
          <a:xfrm>
            <a:off x="178512" y="1563533"/>
            <a:ext cx="1865532" cy="4387617"/>
            <a:chOff x="1070950" y="1442138"/>
            <a:chExt cx="1693906" cy="3524243"/>
          </a:xfrm>
        </p:grpSpPr>
        <p:sp>
          <p:nvSpPr>
            <p:cNvPr id="32" name="矩形 31"/>
            <p:cNvSpPr/>
            <p:nvPr/>
          </p:nvSpPr>
          <p:spPr>
            <a:xfrm>
              <a:off x="1085764" y="1442138"/>
              <a:ext cx="1679092" cy="793511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矩形 33"/>
            <p:cNvSpPr/>
            <p:nvPr/>
          </p:nvSpPr>
          <p:spPr>
            <a:xfrm>
              <a:off x="1077703" y="3152926"/>
              <a:ext cx="1679092" cy="730800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手繪多邊形 34"/>
            <p:cNvSpPr/>
            <p:nvPr/>
          </p:nvSpPr>
          <p:spPr>
            <a:xfrm>
              <a:off x="1192856" y="2372141"/>
              <a:ext cx="1462294" cy="1406409"/>
            </a:xfrm>
            <a:custGeom>
              <a:avLst/>
              <a:gdLst>
                <a:gd name="connsiteX0" fmla="*/ 0 w 1462294"/>
                <a:gd name="connsiteY0" fmla="*/ 142683 h 856080"/>
                <a:gd name="connsiteX1" fmla="*/ 142683 w 1462294"/>
                <a:gd name="connsiteY1" fmla="*/ 0 h 856080"/>
                <a:gd name="connsiteX2" fmla="*/ 1319611 w 1462294"/>
                <a:gd name="connsiteY2" fmla="*/ 0 h 856080"/>
                <a:gd name="connsiteX3" fmla="*/ 1462294 w 1462294"/>
                <a:gd name="connsiteY3" fmla="*/ 142683 h 856080"/>
                <a:gd name="connsiteX4" fmla="*/ 1462294 w 1462294"/>
                <a:gd name="connsiteY4" fmla="*/ 713397 h 856080"/>
                <a:gd name="connsiteX5" fmla="*/ 1319611 w 1462294"/>
                <a:gd name="connsiteY5" fmla="*/ 856080 h 856080"/>
                <a:gd name="connsiteX6" fmla="*/ 142683 w 1462294"/>
                <a:gd name="connsiteY6" fmla="*/ 856080 h 856080"/>
                <a:gd name="connsiteX7" fmla="*/ 0 w 1462294"/>
                <a:gd name="connsiteY7" fmla="*/ 713397 h 856080"/>
                <a:gd name="connsiteX8" fmla="*/ 0 w 1462294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294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11" y="0"/>
                  </a:lnTo>
                  <a:cubicBezTo>
                    <a:pt x="1398413" y="0"/>
                    <a:pt x="1462294" y="63881"/>
                    <a:pt x="1462294" y="142683"/>
                  </a:cubicBezTo>
                  <a:lnTo>
                    <a:pt x="1462294" y="713397"/>
                  </a:lnTo>
                  <a:cubicBezTo>
                    <a:pt x="1462294" y="792199"/>
                    <a:pt x="1398413" y="856080"/>
                    <a:pt x="1319611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00A44A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zh-TW" sz="2600" b="1" dirty="0">
                  <a:solidFill>
                    <a:srgbClr val="FFFFFF"/>
                  </a:solidFill>
                </a:rPr>
                <a:t>閱讀認證</a:t>
              </a:r>
              <a:endParaRPr lang="en-US" altLang="zh-TW" sz="2600" b="1" dirty="0">
                <a:solidFill>
                  <a:srgbClr val="FFFFFF"/>
                </a:solidFill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zh-TW" sz="2600" b="1" dirty="0">
                  <a:solidFill>
                    <a:srgbClr val="FFFFFF"/>
                  </a:solidFill>
                </a:rPr>
                <a:t>酷課雲</a:t>
              </a:r>
              <a:endParaRPr lang="en-US" altLang="zh-TW" sz="2600" b="1" dirty="0">
                <a:solidFill>
                  <a:srgbClr val="FFFFFF"/>
                </a:solidFill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zh-TW" sz="2600" b="1" dirty="0">
                  <a:solidFill>
                    <a:srgbClr val="FFFFFF"/>
                  </a:solidFill>
                </a:rPr>
                <a:t>平臺</a:t>
              </a:r>
              <a:endParaRPr lang="zh-TW" altLang="en-US" sz="2600" b="1" dirty="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1070950" y="4235581"/>
              <a:ext cx="1679092" cy="730800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手繪多邊形 36"/>
            <p:cNvSpPr/>
            <p:nvPr/>
          </p:nvSpPr>
          <p:spPr>
            <a:xfrm>
              <a:off x="1149762" y="4036076"/>
              <a:ext cx="1518892" cy="825582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zh-TW" b="1" dirty="0">
                  <a:solidFill>
                    <a:srgbClr val="949494"/>
                  </a:solidFill>
                </a:rPr>
                <a:t>數位閱讀的</a:t>
              </a:r>
              <a:endParaRPr lang="en-US" altLang="zh-TW" b="1" dirty="0">
                <a:solidFill>
                  <a:srgbClr val="949494"/>
                </a:solidFill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zh-TW" b="1" dirty="0">
                  <a:solidFill>
                    <a:srgbClr val="949494"/>
                  </a:solidFill>
                </a:rPr>
                <a:t>歷程</a:t>
              </a:r>
              <a:r>
                <a:rPr lang="zh-TW" altLang="en-US" b="1" dirty="0">
                  <a:solidFill>
                    <a:srgbClr val="949494"/>
                  </a:solidFill>
                </a:rPr>
                <a:t>展現</a:t>
              </a:r>
              <a:endParaRPr lang="zh-TW" altLang="en-US" b="1" kern="1200" dirty="0">
                <a:solidFill>
                  <a:srgbClr val="949494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3" name="Text Box 72">
            <a:extLst>
              <a:ext uri="{FF2B5EF4-FFF2-40B4-BE49-F238E27FC236}">
                <a16:creationId xmlns:a16="http://schemas.microsoft.com/office/drawing/2014/main" id="{E3D21507-77DF-4B6F-A42C-57D517FE3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3676" y="498913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2FDF7"/>
                </a:solidFill>
              </a:rPr>
              <a:t>03</a:t>
            </a:r>
            <a:endParaRPr lang="en-US" altLang="en-US" sz="2800" dirty="0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985454E1-4789-4673-9851-BD370B92608D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2054749" y="4280005"/>
            <a:ext cx="2805791" cy="2260418"/>
          </a:xfrm>
          <a:prstGeom prst="rect">
            <a:avLst/>
          </a:prstGeom>
        </p:spPr>
      </p:pic>
      <p:graphicFrame>
        <p:nvGraphicFramePr>
          <p:cNvPr id="22" name="內容版面配置區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2964237"/>
              </p:ext>
            </p:extLst>
          </p:nvPr>
        </p:nvGraphicFramePr>
        <p:xfrm>
          <a:off x="2288654" y="1241753"/>
          <a:ext cx="6412876" cy="757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1" name="圓角矩形 4"/>
          <p:cNvSpPr txBox="1"/>
          <p:nvPr/>
        </p:nvSpPr>
        <p:spPr>
          <a:xfrm>
            <a:off x="2234132" y="1969109"/>
            <a:ext cx="2271376" cy="699853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kern="1200" dirty="0">
                <a:solidFill>
                  <a:srgbClr val="FF0000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 </a:t>
            </a:r>
            <a:r>
              <a:rPr lang="en-US" altLang="zh-TW" sz="2800" b="1" kern="1200" dirty="0">
                <a:solidFill>
                  <a:srgbClr val="9966FF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I-Learning</a:t>
            </a:r>
            <a:r>
              <a:rPr lang="zh-TW" altLang="en-US" b="1" kern="1200" dirty="0">
                <a:solidFill>
                  <a:srgbClr val="FF0000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 </a:t>
            </a:r>
            <a:endParaRPr lang="en-US" altLang="zh-TW" b="1" kern="1200" dirty="0">
              <a:solidFill>
                <a:srgbClr val="FF0000"/>
              </a:solidFill>
            </a:endParaRPr>
          </a:p>
        </p:txBody>
      </p:sp>
      <p:sp>
        <p:nvSpPr>
          <p:cNvPr id="27" name="圓角矩形 4"/>
          <p:cNvSpPr txBox="1"/>
          <p:nvPr/>
        </p:nvSpPr>
        <p:spPr>
          <a:xfrm>
            <a:off x="6920396" y="2027355"/>
            <a:ext cx="1781134" cy="2213118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b="1" kern="1200" dirty="0">
                <a:solidFill>
                  <a:schemeClr val="bg1">
                    <a:lumMod val="50000"/>
                  </a:schemeClr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臺北市</a:t>
            </a:r>
            <a:endParaRPr lang="en-US" altLang="zh-TW" sz="2800" b="1" kern="1200" dirty="0">
              <a:solidFill>
                <a:schemeClr val="bg1">
                  <a:lumMod val="50000"/>
                </a:schemeClr>
              </a:solidFill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b="1" kern="1200" dirty="0">
                <a:solidFill>
                  <a:srgbClr val="00B050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酷課雲</a:t>
            </a:r>
            <a:endParaRPr lang="en-US" altLang="zh-TW" sz="2800" b="1" kern="1200" dirty="0">
              <a:solidFill>
                <a:srgbClr val="00B050"/>
              </a:solidFill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b="1" dirty="0">
                <a:solidFill>
                  <a:srgbClr val="00B050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閱讀學習</a:t>
            </a:r>
            <a:endParaRPr lang="en-US" altLang="zh-TW" sz="2800" b="1" dirty="0">
              <a:solidFill>
                <a:srgbClr val="00B050"/>
              </a:solidFill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2800" b="1" kern="1200" dirty="0">
                <a:solidFill>
                  <a:schemeClr val="bg1">
                    <a:lumMod val="50000"/>
                  </a:schemeClr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平臺</a:t>
            </a:r>
            <a:endParaRPr lang="en-US" altLang="zh-TW" sz="2800" b="1" kern="1200" dirty="0">
              <a:solidFill>
                <a:schemeClr val="bg1">
                  <a:lumMod val="50000"/>
                </a:schemeClr>
              </a:solidFill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</p:txBody>
      </p:sp>
      <p:sp>
        <p:nvSpPr>
          <p:cNvPr id="30" name="圓角矩形 4"/>
          <p:cNvSpPr txBox="1"/>
          <p:nvPr/>
        </p:nvSpPr>
        <p:spPr>
          <a:xfrm>
            <a:off x="2234132" y="2757660"/>
            <a:ext cx="2235265" cy="976043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zh-TW" altLang="en-US" b="1" kern="1200" dirty="0">
                <a:solidFill>
                  <a:srgbClr val="FF0000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 </a:t>
            </a:r>
            <a:r>
              <a:rPr lang="en-US" altLang="zh-TW" sz="2800" b="1" kern="1200" dirty="0">
                <a:solidFill>
                  <a:srgbClr val="9900FF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I-</a:t>
            </a:r>
            <a:r>
              <a:rPr kumimoji="1" lang="en-US" altLang="zh-TW" sz="2800" b="1" dirty="0">
                <a:solidFill>
                  <a:srgbClr val="9900FF"/>
                </a:solidFill>
              </a:rPr>
              <a:t>Library</a:t>
            </a:r>
          </a:p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kumimoji="1" lang="zh-TW" altLang="en-US" sz="2000" b="1" dirty="0">
                <a:solidFill>
                  <a:schemeClr val="bg1">
                    <a:lumMod val="50000"/>
                  </a:schemeClr>
                </a:solidFill>
              </a:rPr>
              <a:t>雲端學習中心</a:t>
            </a:r>
            <a:endParaRPr lang="en-US" altLang="zh-TW" sz="2800" b="1" kern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圓角矩形 4"/>
          <p:cNvSpPr txBox="1"/>
          <p:nvPr/>
        </p:nvSpPr>
        <p:spPr>
          <a:xfrm>
            <a:off x="4657687" y="1959762"/>
            <a:ext cx="2136475" cy="995521"/>
          </a:xfrm>
          <a:prstGeom prst="rect">
            <a:avLst/>
          </a:prstGeom>
          <a:solidFill>
            <a:srgbClr val="CCFFCC"/>
          </a:solidFill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zh-TW" altLang="en-US" sz="2400" b="1" kern="1200" dirty="0">
                <a:solidFill>
                  <a:schemeClr val="bg1">
                    <a:lumMod val="50000"/>
                  </a:schemeClr>
                </a:solidFill>
              </a:rPr>
              <a:t>臺北市</a:t>
            </a:r>
            <a:endParaRPr lang="en-US" altLang="zh-TW" sz="2400" b="1" kern="1200" dirty="0">
              <a:solidFill>
                <a:schemeClr val="bg1">
                  <a:lumMod val="50000"/>
                </a:schemeClr>
              </a:solidFill>
            </a:endParaRPr>
          </a:p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zh-TW" altLang="en-US" sz="2400" b="1" dirty="0">
                <a:solidFill>
                  <a:srgbClr val="FF3399"/>
                </a:solidFill>
              </a:rPr>
              <a:t>閱讀認證系統</a:t>
            </a:r>
            <a:endParaRPr lang="en-US" altLang="zh-TW" sz="2400" b="1" kern="1200" dirty="0">
              <a:solidFill>
                <a:srgbClr val="FF3399"/>
              </a:solidFill>
            </a:endParaRPr>
          </a:p>
        </p:txBody>
      </p:sp>
      <p:sp>
        <p:nvSpPr>
          <p:cNvPr id="38" name="圓角矩形 4"/>
          <p:cNvSpPr txBox="1"/>
          <p:nvPr/>
        </p:nvSpPr>
        <p:spPr>
          <a:xfrm>
            <a:off x="2225965" y="3820798"/>
            <a:ext cx="2271376" cy="699853"/>
          </a:xfrm>
          <a:prstGeom prst="rect">
            <a:avLst/>
          </a:prstGeom>
          <a:solidFill>
            <a:srgbClr val="FFFF66"/>
          </a:solidFill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zh-TW" altLang="zh-TW" sz="2800" b="1" dirty="0">
                <a:solidFill>
                  <a:srgbClr val="7030A0"/>
                </a:solidFill>
              </a:rPr>
              <a:t>瑠公學堂</a:t>
            </a:r>
            <a:r>
              <a:rPr lang="zh-TW" altLang="en-US" sz="2800" b="1" kern="1200" dirty="0">
                <a:solidFill>
                  <a:srgbClr val="7030A0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 </a:t>
            </a:r>
            <a:endParaRPr lang="en-US" altLang="zh-TW" sz="2800" b="1" kern="1200" dirty="0">
              <a:solidFill>
                <a:srgbClr val="7030A0"/>
              </a:solidFill>
            </a:endParaRPr>
          </a:p>
        </p:txBody>
      </p:sp>
      <p:sp>
        <p:nvSpPr>
          <p:cNvPr id="39" name="圓角矩形 4"/>
          <p:cNvSpPr txBox="1"/>
          <p:nvPr/>
        </p:nvSpPr>
        <p:spPr>
          <a:xfrm>
            <a:off x="4688139" y="2994814"/>
            <a:ext cx="2097245" cy="1525837"/>
          </a:xfrm>
          <a:prstGeom prst="rect">
            <a:avLst/>
          </a:prstGeom>
          <a:solidFill>
            <a:srgbClr val="B3FFB3"/>
          </a:solidFill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lvl="0" algn="ctr" defTabSz="577850">
              <a:lnSpc>
                <a:spcPts val="3500"/>
              </a:lnSpc>
              <a:spcAft>
                <a:spcPct val="35000"/>
              </a:spcAft>
            </a:pPr>
            <a:r>
              <a:rPr lang="zh-TW" altLang="en-US" sz="2400" b="1" dirty="0">
                <a:solidFill>
                  <a:schemeClr val="bg1">
                    <a:lumMod val="50000"/>
                  </a:schemeClr>
                </a:solidFill>
              </a:rPr>
              <a:t>臺北市教育局</a:t>
            </a:r>
            <a:r>
              <a:rPr lang="zh-TW" altLang="en-US" sz="2400" b="1" dirty="0"/>
              <a:t>　　　</a:t>
            </a:r>
            <a:r>
              <a:rPr lang="zh-TW" altLang="en-US" sz="2800" b="1" dirty="0">
                <a:solidFill>
                  <a:srgbClr val="FF3399"/>
                </a:solidFill>
              </a:rPr>
              <a:t>線上資料庫</a:t>
            </a:r>
            <a:r>
              <a:rPr lang="zh-TW" altLang="en-US" sz="2400" b="1" dirty="0">
                <a:solidFill>
                  <a:schemeClr val="bg1">
                    <a:lumMod val="50000"/>
                  </a:schemeClr>
                </a:solidFill>
              </a:rPr>
              <a:t>知識管理平臺</a:t>
            </a:r>
            <a:endParaRPr lang="en-US" altLang="zh-TW" sz="2800" b="1" kern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14" cstate="print"/>
          <a:srcRect l="19561" t="13833" r="26203" b="39139"/>
          <a:stretch/>
        </p:blipFill>
        <p:spPr>
          <a:xfrm>
            <a:off x="4688139" y="4493313"/>
            <a:ext cx="1939294" cy="879147"/>
          </a:xfrm>
          <a:prstGeom prst="rect">
            <a:avLst/>
          </a:prstGeom>
        </p:spPr>
      </p:pic>
      <p:sp>
        <p:nvSpPr>
          <p:cNvPr id="40" name="圓角矩形 4"/>
          <p:cNvSpPr txBox="1"/>
          <p:nvPr/>
        </p:nvSpPr>
        <p:spPr>
          <a:xfrm>
            <a:off x="2093981" y="1404554"/>
            <a:ext cx="6904939" cy="393189"/>
          </a:xfrm>
          <a:prstGeom prst="rect">
            <a:avLst/>
          </a:prstGeom>
          <a:noFill/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b="1" kern="1200" dirty="0">
                <a:solidFill>
                  <a:srgbClr val="FF0000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  </a:t>
            </a:r>
            <a:r>
              <a:rPr lang="en-US" altLang="zh-TW" sz="2000" b="1" kern="1200" dirty="0">
                <a:solidFill>
                  <a:srgbClr val="FFFF66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102  103</a:t>
            </a:r>
            <a:r>
              <a:rPr lang="zh-TW" altLang="en-US" sz="2000" b="1" kern="1200" dirty="0">
                <a:solidFill>
                  <a:srgbClr val="FFFF66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 </a:t>
            </a:r>
            <a:r>
              <a:rPr lang="en-US" altLang="zh-TW" sz="2000" b="1" kern="1200" dirty="0">
                <a:solidFill>
                  <a:srgbClr val="FFFF66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 104</a:t>
            </a:r>
            <a:r>
              <a:rPr lang="zh-TW" altLang="en-US" sz="2000" b="1" kern="1200" dirty="0">
                <a:solidFill>
                  <a:srgbClr val="FFFF66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 </a:t>
            </a:r>
            <a:r>
              <a:rPr lang="en-US" altLang="zh-TW" sz="2000" b="1" kern="1200" dirty="0">
                <a:solidFill>
                  <a:srgbClr val="FFFF66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 105  106  </a:t>
            </a:r>
            <a:r>
              <a:rPr lang="zh-TW" altLang="en-US" sz="2000" b="1" kern="1200" dirty="0">
                <a:solidFill>
                  <a:srgbClr val="FFFF66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 </a:t>
            </a:r>
            <a:r>
              <a:rPr lang="en-US" altLang="zh-TW" sz="2000" b="1" kern="1200" dirty="0">
                <a:solidFill>
                  <a:srgbClr val="FFFF66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107  108  109      </a:t>
            </a:r>
            <a:r>
              <a:rPr lang="en-US" altLang="zh-TW" sz="2800" b="1" kern="1200" dirty="0">
                <a:solidFill>
                  <a:srgbClr val="9966FF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 </a:t>
            </a:r>
            <a:r>
              <a:rPr lang="zh-TW" altLang="en-US" b="1" kern="1200" dirty="0">
                <a:solidFill>
                  <a:srgbClr val="FF0000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          </a:t>
            </a:r>
            <a:endParaRPr lang="en-US" altLang="zh-TW" b="1" kern="12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15" cstate="print"/>
          <a:srcRect b="58595"/>
          <a:stretch/>
        </p:blipFill>
        <p:spPr>
          <a:xfrm>
            <a:off x="4678332" y="5416296"/>
            <a:ext cx="1992205" cy="912487"/>
          </a:xfrm>
          <a:prstGeom prst="rect">
            <a:avLst/>
          </a:prstGeom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69844" r="30924" b="2127"/>
          <a:stretch/>
        </p:blipFill>
        <p:spPr bwMode="auto">
          <a:xfrm>
            <a:off x="9308334" y="2342728"/>
            <a:ext cx="3600400" cy="829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17" cstate="print"/>
          <a:srcRect l="15133" t="8255" r="16794" b="8081"/>
          <a:stretch/>
        </p:blipFill>
        <p:spPr>
          <a:xfrm>
            <a:off x="6753666" y="4280004"/>
            <a:ext cx="2138813" cy="219709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0780" y="1388278"/>
            <a:ext cx="1847248" cy="1125778"/>
          </a:xfrm>
          <a:prstGeom prst="rect">
            <a:avLst/>
          </a:prstGeom>
          <a:noFill/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29664" y="6165305"/>
            <a:ext cx="686633" cy="31179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654963" y="3950370"/>
            <a:ext cx="720564" cy="47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3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cut/>
      </p:transition>
    </mc:Choice>
    <mc:Fallback xmlns="">
      <p:transition spd="slow"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dgm id="{47107A96-791C-264D-BFAC-C594C3F5C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">
                                            <p:graphicEl>
                                              <a:dgm id="{47107A96-791C-264D-BFAC-C594C3F5C3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8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9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428"/>
            <a:ext cx="9657289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 Box 72"/>
          <p:cNvSpPr txBox="1">
            <a:spLocks noChangeArrowheads="1"/>
          </p:cNvSpPr>
          <p:nvPr/>
        </p:nvSpPr>
        <p:spPr bwMode="auto">
          <a:xfrm>
            <a:off x="1636506" y="459289"/>
            <a:ext cx="6693442" cy="54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500"/>
              </a:lnSpc>
              <a:spcBef>
                <a:spcPts val="0"/>
              </a:spcBef>
            </a:pP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新黑體B" panose="020B0809000000000000"/>
              </a:rPr>
              <a:t>三</a:t>
            </a:r>
            <a:r>
              <a:rPr lang="en-US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新黑體B" panose="020B0809000000000000"/>
              </a:rPr>
              <a:t>.</a:t>
            </a: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新黑體B" panose="020B0809000000000000"/>
              </a:rPr>
              <a:t>資源整合提供</a:t>
            </a:r>
            <a:r>
              <a:rPr lang="zh-TW" altLang="en-U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新黑體B" panose="020B0809000000000000"/>
              </a:rPr>
              <a:t>數位閱讀學習</a:t>
            </a: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新黑體B" panose="020B0809000000000000"/>
              </a:rPr>
              <a:t>課程</a:t>
            </a:r>
            <a:endParaRPr lang="en-US" altLang="zh-TW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文鼎新黑體B" panose="020B080900000000000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565" y="281021"/>
            <a:ext cx="891683" cy="891683"/>
          </a:xfrm>
          <a:prstGeom prst="rect">
            <a:avLst/>
          </a:prstGeom>
        </p:spPr>
      </p:pic>
      <p:grpSp>
        <p:nvGrpSpPr>
          <p:cNvPr id="28" name="群組 27"/>
          <p:cNvGrpSpPr/>
          <p:nvPr/>
        </p:nvGrpSpPr>
        <p:grpSpPr>
          <a:xfrm>
            <a:off x="305921" y="1448506"/>
            <a:ext cx="1798315" cy="4439650"/>
            <a:chOff x="1039066" y="1225882"/>
            <a:chExt cx="1710976" cy="3740499"/>
          </a:xfrm>
        </p:grpSpPr>
        <p:sp>
          <p:nvSpPr>
            <p:cNvPr id="32" name="矩形 31"/>
            <p:cNvSpPr/>
            <p:nvPr/>
          </p:nvSpPr>
          <p:spPr>
            <a:xfrm>
              <a:off x="1048077" y="1336948"/>
              <a:ext cx="1679092" cy="793511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手繪多邊形 32"/>
            <p:cNvSpPr/>
            <p:nvPr/>
          </p:nvSpPr>
          <p:spPr>
            <a:xfrm>
              <a:off x="1192854" y="1225882"/>
              <a:ext cx="1475799" cy="837510"/>
            </a:xfrm>
            <a:custGeom>
              <a:avLst/>
              <a:gdLst>
                <a:gd name="connsiteX0" fmla="*/ 0 w 1475799"/>
                <a:gd name="connsiteY0" fmla="*/ 214883 h 1289273"/>
                <a:gd name="connsiteX1" fmla="*/ 214883 w 1475799"/>
                <a:gd name="connsiteY1" fmla="*/ 0 h 1289273"/>
                <a:gd name="connsiteX2" fmla="*/ 1260916 w 1475799"/>
                <a:gd name="connsiteY2" fmla="*/ 0 h 1289273"/>
                <a:gd name="connsiteX3" fmla="*/ 1475799 w 1475799"/>
                <a:gd name="connsiteY3" fmla="*/ 214883 h 1289273"/>
                <a:gd name="connsiteX4" fmla="*/ 1475799 w 1475799"/>
                <a:gd name="connsiteY4" fmla="*/ 1074390 h 1289273"/>
                <a:gd name="connsiteX5" fmla="*/ 1260916 w 1475799"/>
                <a:gd name="connsiteY5" fmla="*/ 1289273 h 1289273"/>
                <a:gd name="connsiteX6" fmla="*/ 214883 w 1475799"/>
                <a:gd name="connsiteY6" fmla="*/ 1289273 h 1289273"/>
                <a:gd name="connsiteX7" fmla="*/ 0 w 1475799"/>
                <a:gd name="connsiteY7" fmla="*/ 1074390 h 1289273"/>
                <a:gd name="connsiteX8" fmla="*/ 0 w 1475799"/>
                <a:gd name="connsiteY8" fmla="*/ 214883 h 12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799" h="1289273">
                  <a:moveTo>
                    <a:pt x="0" y="214883"/>
                  </a:moveTo>
                  <a:cubicBezTo>
                    <a:pt x="0" y="96206"/>
                    <a:pt x="96206" y="0"/>
                    <a:pt x="214883" y="0"/>
                  </a:cubicBezTo>
                  <a:lnTo>
                    <a:pt x="1260916" y="0"/>
                  </a:lnTo>
                  <a:cubicBezTo>
                    <a:pt x="1379593" y="0"/>
                    <a:pt x="1475799" y="96206"/>
                    <a:pt x="1475799" y="214883"/>
                  </a:cubicBezTo>
                  <a:lnTo>
                    <a:pt x="1475799" y="1074390"/>
                  </a:lnTo>
                  <a:cubicBezTo>
                    <a:pt x="1475799" y="1193067"/>
                    <a:pt x="1379593" y="1289273"/>
                    <a:pt x="1260916" y="1289273"/>
                  </a:cubicBezTo>
                  <a:lnTo>
                    <a:pt x="214883" y="1289273"/>
                  </a:lnTo>
                  <a:cubicBezTo>
                    <a:pt x="96206" y="1289273"/>
                    <a:pt x="0" y="1193067"/>
                    <a:pt x="0" y="1074390"/>
                  </a:cubicBezTo>
                  <a:lnTo>
                    <a:pt x="0" y="2148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7363" tIns="62937" rIns="107363" bIns="6293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zh-TW" b="1" dirty="0">
                  <a:solidFill>
                    <a:srgbClr val="949494"/>
                  </a:solidFill>
                </a:rPr>
                <a:t>閱讀網站</a:t>
              </a:r>
              <a:endParaRPr lang="en-US" altLang="zh-TW" b="1" dirty="0">
                <a:solidFill>
                  <a:srgbClr val="949494"/>
                </a:solidFill>
              </a:endParaRPr>
            </a:p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zh-TW" b="1" dirty="0">
                  <a:solidFill>
                    <a:srgbClr val="949494"/>
                  </a:solidFill>
                </a:rPr>
                <a:t>瑠公學堂</a:t>
              </a:r>
              <a:endParaRPr lang="zh-TW" altLang="en-US" b="1" kern="1200" dirty="0">
                <a:solidFill>
                  <a:srgbClr val="9494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039066" y="2410083"/>
              <a:ext cx="1679092" cy="730800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手繪多邊形 34"/>
            <p:cNvSpPr/>
            <p:nvPr/>
          </p:nvSpPr>
          <p:spPr>
            <a:xfrm>
              <a:off x="1184117" y="2236306"/>
              <a:ext cx="1462294" cy="793511"/>
            </a:xfrm>
            <a:custGeom>
              <a:avLst/>
              <a:gdLst>
                <a:gd name="connsiteX0" fmla="*/ 0 w 1462294"/>
                <a:gd name="connsiteY0" fmla="*/ 142683 h 856080"/>
                <a:gd name="connsiteX1" fmla="*/ 142683 w 1462294"/>
                <a:gd name="connsiteY1" fmla="*/ 0 h 856080"/>
                <a:gd name="connsiteX2" fmla="*/ 1319611 w 1462294"/>
                <a:gd name="connsiteY2" fmla="*/ 0 h 856080"/>
                <a:gd name="connsiteX3" fmla="*/ 1462294 w 1462294"/>
                <a:gd name="connsiteY3" fmla="*/ 142683 h 856080"/>
                <a:gd name="connsiteX4" fmla="*/ 1462294 w 1462294"/>
                <a:gd name="connsiteY4" fmla="*/ 713397 h 856080"/>
                <a:gd name="connsiteX5" fmla="*/ 1319611 w 1462294"/>
                <a:gd name="connsiteY5" fmla="*/ 856080 h 856080"/>
                <a:gd name="connsiteX6" fmla="*/ 142683 w 1462294"/>
                <a:gd name="connsiteY6" fmla="*/ 856080 h 856080"/>
                <a:gd name="connsiteX7" fmla="*/ 0 w 1462294"/>
                <a:gd name="connsiteY7" fmla="*/ 713397 h 856080"/>
                <a:gd name="connsiteX8" fmla="*/ 0 w 1462294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294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11" y="0"/>
                  </a:lnTo>
                  <a:cubicBezTo>
                    <a:pt x="1398413" y="0"/>
                    <a:pt x="1462294" y="63881"/>
                    <a:pt x="1462294" y="142683"/>
                  </a:cubicBezTo>
                  <a:lnTo>
                    <a:pt x="1462294" y="713397"/>
                  </a:lnTo>
                  <a:cubicBezTo>
                    <a:pt x="1462294" y="792199"/>
                    <a:pt x="1398413" y="856080"/>
                    <a:pt x="1319611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zh-TW" b="1" dirty="0">
                  <a:solidFill>
                    <a:srgbClr val="949494"/>
                  </a:solidFill>
                </a:rPr>
                <a:t>閱讀認證</a:t>
              </a:r>
              <a:endParaRPr lang="en-US" altLang="zh-TW" b="1" dirty="0">
                <a:solidFill>
                  <a:srgbClr val="949494"/>
                </a:solidFill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zh-TW" b="1" dirty="0">
                  <a:solidFill>
                    <a:srgbClr val="949494"/>
                  </a:solidFill>
                </a:rPr>
                <a:t>酷課雲平臺</a:t>
              </a:r>
              <a:endParaRPr lang="zh-TW" altLang="en-US" b="1" dirty="0">
                <a:solidFill>
                  <a:srgbClr val="949494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1070950" y="4235581"/>
              <a:ext cx="1679092" cy="730800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手繪多邊形 36"/>
            <p:cNvSpPr/>
            <p:nvPr/>
          </p:nvSpPr>
          <p:spPr>
            <a:xfrm>
              <a:off x="1149762" y="3512038"/>
              <a:ext cx="1518892" cy="1349620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00A44A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ts val="3000"/>
                </a:lnSpc>
                <a:spcAft>
                  <a:spcPts val="0"/>
                </a:spcAft>
                <a:tabLst>
                  <a:tab pos="1349375" algn="l"/>
                </a:tabLst>
              </a:pPr>
              <a:r>
                <a:rPr lang="zh-TW" altLang="zh-TW" sz="2800" b="1" dirty="0">
                  <a:solidFill>
                    <a:srgbClr val="FFFFFF"/>
                  </a:solidFill>
                </a:rPr>
                <a:t>數位閱讀</a:t>
              </a:r>
              <a:endParaRPr lang="en-US" altLang="zh-TW" sz="2800" b="1" dirty="0">
                <a:solidFill>
                  <a:srgbClr val="FFFFFF"/>
                </a:solidFill>
              </a:endParaRPr>
            </a:p>
            <a:p>
              <a:pPr lvl="0" algn="ctr" defTabSz="711200">
                <a:lnSpc>
                  <a:spcPts val="3000"/>
                </a:lnSpc>
                <a:spcAft>
                  <a:spcPts val="0"/>
                </a:spcAft>
                <a:tabLst>
                  <a:tab pos="1349375" algn="l"/>
                </a:tabLst>
              </a:pPr>
              <a:r>
                <a:rPr lang="zh-TW" altLang="zh-TW" sz="2800" b="1" dirty="0">
                  <a:solidFill>
                    <a:srgbClr val="FFFFFF"/>
                  </a:solidFill>
                </a:rPr>
                <a:t>歷程</a:t>
              </a:r>
              <a:r>
                <a:rPr lang="zh-TW" altLang="en-US" sz="2800" b="1" dirty="0">
                  <a:solidFill>
                    <a:srgbClr val="FFFFFF"/>
                  </a:solidFill>
                </a:rPr>
                <a:t>展現</a:t>
              </a:r>
              <a:endParaRPr lang="zh-TW" altLang="en-US" sz="2800" b="1" kern="1200" dirty="0">
                <a:solidFill>
                  <a:srgbClr val="FFFF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3" name="Text Box 72">
            <a:extLst>
              <a:ext uri="{FF2B5EF4-FFF2-40B4-BE49-F238E27FC236}">
                <a16:creationId xmlns:a16="http://schemas.microsoft.com/office/drawing/2014/main" id="{E3D21507-77DF-4B6F-A42C-57D517FE3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7584" y="503464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2FDF7"/>
                </a:solidFill>
              </a:rPr>
              <a:t>04</a:t>
            </a:r>
            <a:endParaRPr lang="en-US" altLang="en-US" sz="28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BD9192B-A424-40CF-B145-F3E7762B038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1360" r="14527"/>
          <a:stretch/>
        </p:blipFill>
        <p:spPr>
          <a:xfrm>
            <a:off x="2413977" y="1414669"/>
            <a:ext cx="2414668" cy="1697860"/>
          </a:xfrm>
          <a:prstGeom prst="rect">
            <a:avLst/>
          </a:prstGeom>
        </p:spPr>
      </p:pic>
      <p:sp>
        <p:nvSpPr>
          <p:cNvPr id="52" name="矩形 51">
            <a:extLst>
              <a:ext uri="{FF2B5EF4-FFF2-40B4-BE49-F238E27FC236}">
                <a16:creationId xmlns:a16="http://schemas.microsoft.com/office/drawing/2014/main" id="{64E206D6-90FE-4A56-8A04-0045E6E615AB}"/>
              </a:ext>
            </a:extLst>
          </p:cNvPr>
          <p:cNvSpPr/>
          <p:nvPr/>
        </p:nvSpPr>
        <p:spPr>
          <a:xfrm>
            <a:off x="5009753" y="1224196"/>
            <a:ext cx="37953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00B050"/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數位</a:t>
            </a:r>
            <a:r>
              <a:rPr lang="zh-TW" altLang="en-US" sz="2400" b="1" dirty="0">
                <a:ea typeface="新細明體" panose="02020500000000000000" pitchFamily="18" charset="-120"/>
                <a:cs typeface="標楷體" panose="03000509000000000000" pitchFamily="65" charset="-120"/>
              </a:rPr>
              <a:t>自主</a:t>
            </a:r>
            <a:r>
              <a:rPr lang="zh-TW" altLang="en-US" sz="2400" b="1" dirty="0">
                <a:solidFill>
                  <a:srgbClr val="00B050"/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閱讀</a:t>
            </a:r>
            <a:r>
              <a:rPr lang="zh-TW" altLang="en-US" sz="2400" b="1" dirty="0">
                <a:ea typeface="新細明體" panose="02020500000000000000" pitchFamily="18" charset="-120"/>
                <a:cs typeface="標楷體" panose="03000509000000000000" pitchFamily="65" charset="-120"/>
              </a:rPr>
              <a:t>學習</a:t>
            </a:r>
            <a:r>
              <a:rPr lang="en-US" altLang="zh-TW" sz="2400" b="1" dirty="0">
                <a:solidFill>
                  <a:schemeClr val="tx2">
                    <a:lumMod val="50000"/>
                  </a:schemeClr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---</a:t>
            </a:r>
            <a:endParaRPr lang="zh-TW" altLang="en-US" sz="24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400" b="1" dirty="0">
                <a:solidFill>
                  <a:srgbClr val="CC0066"/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校慶 </a:t>
            </a:r>
            <a:r>
              <a:rPr lang="zh-TW" altLang="en-US" sz="2400" b="1" dirty="0">
                <a:ea typeface="新細明體" panose="02020500000000000000" pitchFamily="18" charset="-120"/>
                <a:cs typeface="標楷體" panose="03000509000000000000" pitchFamily="65" charset="-120"/>
              </a:rPr>
              <a:t>國際教育 </a:t>
            </a:r>
            <a:r>
              <a:rPr lang="zh-TW" altLang="en-US" sz="2400" b="1" dirty="0">
                <a:solidFill>
                  <a:srgbClr val="CC0066"/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創意進場  </a:t>
            </a:r>
            <a:endParaRPr lang="en-US" altLang="zh-TW" sz="2400" b="1" dirty="0">
              <a:solidFill>
                <a:srgbClr val="CC0066"/>
              </a:solidFill>
              <a:ea typeface="新細明體" panose="02020500000000000000" pitchFamily="18" charset="-120"/>
              <a:cs typeface="標楷體" panose="03000509000000000000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7126514" y="2714171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A596A3F9-5339-4685-9735-9C9653594527}"/>
              </a:ext>
            </a:extLst>
          </p:cNvPr>
          <p:cNvGrpSpPr/>
          <p:nvPr/>
        </p:nvGrpSpPr>
        <p:grpSpPr>
          <a:xfrm>
            <a:off x="2635630" y="2628387"/>
            <a:ext cx="6123554" cy="1971018"/>
            <a:chOff x="2980169" y="2456059"/>
            <a:chExt cx="5612409" cy="3348951"/>
          </a:xfrm>
        </p:grpSpPr>
        <p:grpSp>
          <p:nvGrpSpPr>
            <p:cNvPr id="22" name="Group 19">
              <a:extLst>
                <a:ext uri="{FF2B5EF4-FFF2-40B4-BE49-F238E27FC236}">
                  <a16:creationId xmlns:a16="http://schemas.microsoft.com/office/drawing/2014/main" id="{860ADD08-5801-4859-ACF5-8A5475A1F4CD}"/>
                </a:ext>
              </a:extLst>
            </p:cNvPr>
            <p:cNvGrpSpPr/>
            <p:nvPr/>
          </p:nvGrpSpPr>
          <p:grpSpPr>
            <a:xfrm>
              <a:off x="2980169" y="2925648"/>
              <a:ext cx="4502131" cy="2879362"/>
              <a:chOff x="891983" y="1060511"/>
              <a:chExt cx="7213961" cy="2962130"/>
            </a:xfrm>
          </p:grpSpPr>
          <p:grpSp>
            <p:nvGrpSpPr>
              <p:cNvPr id="29" name="Group 1">
                <a:extLst>
                  <a:ext uri="{FF2B5EF4-FFF2-40B4-BE49-F238E27FC236}">
                    <a16:creationId xmlns:a16="http://schemas.microsoft.com/office/drawing/2014/main" id="{3DE8F6E9-8A61-4058-885C-868E9F10BE7F}"/>
                  </a:ext>
                </a:extLst>
              </p:cNvPr>
              <p:cNvGrpSpPr/>
              <p:nvPr/>
            </p:nvGrpSpPr>
            <p:grpSpPr>
              <a:xfrm>
                <a:off x="891983" y="1060511"/>
                <a:ext cx="7213961" cy="2962130"/>
                <a:chOff x="891983" y="1060511"/>
                <a:chExt cx="7213961" cy="2962130"/>
              </a:xfrm>
            </p:grpSpPr>
            <p:sp>
              <p:nvSpPr>
                <p:cNvPr id="40" name="L-Shape 2">
                  <a:extLst>
                    <a:ext uri="{FF2B5EF4-FFF2-40B4-BE49-F238E27FC236}">
                      <a16:creationId xmlns:a16="http://schemas.microsoft.com/office/drawing/2014/main" id="{60273AF0-055A-4DBC-826E-62108187E496}"/>
                    </a:ext>
                  </a:extLst>
                </p:cNvPr>
                <p:cNvSpPr/>
                <p:nvPr/>
              </p:nvSpPr>
              <p:spPr>
                <a:xfrm rot="5400000">
                  <a:off x="1222103" y="2087926"/>
                  <a:ext cx="994371" cy="1654611"/>
                </a:xfrm>
                <a:prstGeom prst="corner">
                  <a:avLst>
                    <a:gd name="adj1" fmla="val 16120"/>
                    <a:gd name="adj2" fmla="val 16110"/>
                  </a:avLst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zh-TW" altLang="en-US" dirty="0"/>
                </a:p>
              </p:txBody>
            </p:sp>
            <p:sp>
              <p:nvSpPr>
                <p:cNvPr id="41" name="Freeform 3">
                  <a:extLst>
                    <a:ext uri="{FF2B5EF4-FFF2-40B4-BE49-F238E27FC236}">
                      <a16:creationId xmlns:a16="http://schemas.microsoft.com/office/drawing/2014/main" id="{891D27F1-88C8-41B9-BBF7-E81F168D91EE}"/>
                    </a:ext>
                  </a:extLst>
                </p:cNvPr>
                <p:cNvSpPr/>
                <p:nvPr/>
              </p:nvSpPr>
              <p:spPr>
                <a:xfrm>
                  <a:off x="986211" y="2713245"/>
                  <a:ext cx="1493791" cy="1309396"/>
                </a:xfrm>
                <a:custGeom>
                  <a:avLst/>
                  <a:gdLst>
                    <a:gd name="connsiteX0" fmla="*/ 0 w 1493792"/>
                    <a:gd name="connsiteY0" fmla="*/ 0 h 1309396"/>
                    <a:gd name="connsiteX1" fmla="*/ 1493792 w 1493792"/>
                    <a:gd name="connsiteY1" fmla="*/ 0 h 1309396"/>
                    <a:gd name="connsiteX2" fmla="*/ 1493792 w 1493792"/>
                    <a:gd name="connsiteY2" fmla="*/ 1309396 h 1309396"/>
                    <a:gd name="connsiteX3" fmla="*/ 0 w 1493792"/>
                    <a:gd name="connsiteY3" fmla="*/ 1309396 h 1309396"/>
                    <a:gd name="connsiteX4" fmla="*/ 0 w 1493792"/>
                    <a:gd name="connsiteY4" fmla="*/ 0 h 1309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792" h="1309396">
                      <a:moveTo>
                        <a:pt x="0" y="0"/>
                      </a:moveTo>
                      <a:lnTo>
                        <a:pt x="1493792" y="0"/>
                      </a:lnTo>
                      <a:lnTo>
                        <a:pt x="1493792" y="1309396"/>
                      </a:lnTo>
                      <a:lnTo>
                        <a:pt x="0" y="13093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5720" tIns="45720" rIns="45720" bIns="45720" numCol="1" spcCol="1270" anchor="t" anchorCtr="0">
                  <a:noAutofit/>
                </a:bodyPr>
                <a:lstStyle/>
                <a:p>
                  <a:pPr lvl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400" b="1" kern="120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lvl="0" algn="ctr" defTabSz="53340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zh-TW" altLang="en-US" sz="2000" b="1" dirty="0">
                      <a:solidFill>
                        <a:srgbClr val="000000"/>
                      </a:solidFill>
                    </a:rPr>
                    <a:t>定義</a:t>
                  </a:r>
                  <a:endParaRPr lang="en-US" altLang="zh-TW" sz="2000" b="1" dirty="0">
                    <a:solidFill>
                      <a:srgbClr val="000000"/>
                    </a:solidFill>
                  </a:endParaRPr>
                </a:p>
                <a:p>
                  <a:pPr lvl="0" algn="ctr" defTabSz="53340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zh-TW" altLang="en-US" sz="2000" b="1" dirty="0">
                      <a:solidFill>
                        <a:srgbClr val="000000"/>
                      </a:solidFill>
                    </a:rPr>
                    <a:t>問題</a:t>
                  </a:r>
                </a:p>
              </p:txBody>
            </p:sp>
            <p:sp>
              <p:nvSpPr>
                <p:cNvPr id="42" name="Isosceles Triangle 5">
                  <a:extLst>
                    <a:ext uri="{FF2B5EF4-FFF2-40B4-BE49-F238E27FC236}">
                      <a16:creationId xmlns:a16="http://schemas.microsoft.com/office/drawing/2014/main" id="{EC0E3404-A29D-45D8-93BD-1B7AB3E23FEB}"/>
                    </a:ext>
                  </a:extLst>
                </p:cNvPr>
                <p:cNvSpPr/>
                <p:nvPr/>
              </p:nvSpPr>
              <p:spPr>
                <a:xfrm>
                  <a:off x="2268063" y="1966112"/>
                  <a:ext cx="281847" cy="281847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FFC000"/>
                </a:solidFill>
              </p:spPr>
              <p:style>
                <a:lnRef idx="2">
                  <a:schemeClr val="accent3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3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3" name="L-Shape 6">
                  <a:extLst>
                    <a:ext uri="{FF2B5EF4-FFF2-40B4-BE49-F238E27FC236}">
                      <a16:creationId xmlns:a16="http://schemas.microsoft.com/office/drawing/2014/main" id="{2FDE7481-F387-40F8-9051-BA257FD11152}"/>
                    </a:ext>
                  </a:extLst>
                </p:cNvPr>
                <p:cNvSpPr/>
                <p:nvPr/>
              </p:nvSpPr>
              <p:spPr>
                <a:xfrm rot="5400000">
                  <a:off x="3050797" y="1635414"/>
                  <a:ext cx="994371" cy="1654611"/>
                </a:xfrm>
                <a:prstGeom prst="corner">
                  <a:avLst>
                    <a:gd name="adj1" fmla="val 16120"/>
                    <a:gd name="adj2" fmla="val 16110"/>
                  </a:avLst>
                </a:prstGeom>
                <a:solidFill>
                  <a:srgbClr val="FFFF00"/>
                </a:solidFill>
              </p:spPr>
              <p:style>
                <a:lnRef idx="2">
                  <a:schemeClr val="accent4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4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4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zh-TW" altLang="en-US" dirty="0"/>
                </a:p>
              </p:txBody>
            </p:sp>
            <p:sp>
              <p:nvSpPr>
                <p:cNvPr id="44" name="Freeform 7">
                  <a:extLst>
                    <a:ext uri="{FF2B5EF4-FFF2-40B4-BE49-F238E27FC236}">
                      <a16:creationId xmlns:a16="http://schemas.microsoft.com/office/drawing/2014/main" id="{CF285AD2-7D6C-41C1-AF91-B838E2F3E365}"/>
                    </a:ext>
                  </a:extLst>
                </p:cNvPr>
                <p:cNvSpPr/>
                <p:nvPr/>
              </p:nvSpPr>
              <p:spPr>
                <a:xfrm>
                  <a:off x="3288121" y="2285691"/>
                  <a:ext cx="1493791" cy="1309396"/>
                </a:xfrm>
                <a:custGeom>
                  <a:avLst/>
                  <a:gdLst>
                    <a:gd name="connsiteX0" fmla="*/ 0 w 1493792"/>
                    <a:gd name="connsiteY0" fmla="*/ 0 h 1309396"/>
                    <a:gd name="connsiteX1" fmla="*/ 1493792 w 1493792"/>
                    <a:gd name="connsiteY1" fmla="*/ 0 h 1309396"/>
                    <a:gd name="connsiteX2" fmla="*/ 1493792 w 1493792"/>
                    <a:gd name="connsiteY2" fmla="*/ 1309396 h 1309396"/>
                    <a:gd name="connsiteX3" fmla="*/ 0 w 1493792"/>
                    <a:gd name="connsiteY3" fmla="*/ 1309396 h 1309396"/>
                    <a:gd name="connsiteX4" fmla="*/ 0 w 1493792"/>
                    <a:gd name="connsiteY4" fmla="*/ 0 h 1309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792" h="1309396">
                      <a:moveTo>
                        <a:pt x="0" y="0"/>
                      </a:moveTo>
                      <a:lnTo>
                        <a:pt x="1493792" y="0"/>
                      </a:lnTo>
                      <a:lnTo>
                        <a:pt x="1493792" y="1309396"/>
                      </a:lnTo>
                      <a:lnTo>
                        <a:pt x="0" y="13093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5720" tIns="45720" rIns="45720" bIns="45720" numCol="1" spcCol="1270" anchor="t" anchorCtr="0">
                  <a:noAutofit/>
                </a:bodyPr>
                <a:lstStyle/>
                <a:p>
                  <a:pPr lvl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400" b="1" kern="120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lvl="0"/>
                  <a:r>
                    <a:rPr lang="zh-TW" altLang="zh-TW" sz="2000" b="1" dirty="0">
                      <a:solidFill>
                        <a:srgbClr val="000000"/>
                      </a:solidFill>
                    </a:rPr>
                    <a:t>搜尋</a:t>
                  </a:r>
                  <a:endParaRPr lang="en-US" altLang="zh-TW" sz="2000" b="1" dirty="0">
                    <a:solidFill>
                      <a:srgbClr val="000000"/>
                    </a:solidFill>
                  </a:endParaRPr>
                </a:p>
                <a:p>
                  <a:pPr lvl="0"/>
                  <a:r>
                    <a:rPr lang="zh-TW" altLang="zh-TW" sz="2000" b="1" dirty="0">
                      <a:solidFill>
                        <a:srgbClr val="000000"/>
                      </a:solidFill>
                    </a:rPr>
                    <a:t>訊息</a:t>
                  </a:r>
                  <a:endParaRPr lang="zh-TW" altLang="en-US" sz="2000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" name="Isosceles Triangle 10">
                  <a:extLst>
                    <a:ext uri="{FF2B5EF4-FFF2-40B4-BE49-F238E27FC236}">
                      <a16:creationId xmlns:a16="http://schemas.microsoft.com/office/drawing/2014/main" id="{D9D9441D-88BD-4EDE-A308-2F18AD24E8ED}"/>
                    </a:ext>
                  </a:extLst>
                </p:cNvPr>
                <p:cNvSpPr/>
                <p:nvPr/>
              </p:nvSpPr>
              <p:spPr>
                <a:xfrm>
                  <a:off x="4096757" y="1513600"/>
                  <a:ext cx="281847" cy="281847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C2C2C2"/>
                </a:solidFill>
              </p:spPr>
              <p:style>
                <a:lnRef idx="2">
                  <a:schemeClr val="accent5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5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5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6" name="L-Shape 11">
                  <a:extLst>
                    <a:ext uri="{FF2B5EF4-FFF2-40B4-BE49-F238E27FC236}">
                      <a16:creationId xmlns:a16="http://schemas.microsoft.com/office/drawing/2014/main" id="{303E7F2F-EB43-4BCB-BC7F-37696CCB53DB}"/>
                    </a:ext>
                  </a:extLst>
                </p:cNvPr>
                <p:cNvSpPr/>
                <p:nvPr/>
              </p:nvSpPr>
              <p:spPr>
                <a:xfrm rot="5400000">
                  <a:off x="4968032" y="1093555"/>
                  <a:ext cx="994371" cy="1654610"/>
                </a:xfrm>
                <a:prstGeom prst="corner">
                  <a:avLst>
                    <a:gd name="adj1" fmla="val 16120"/>
                    <a:gd name="adj2" fmla="val 16110"/>
                  </a:avLst>
                </a:prstGeom>
                <a:solidFill>
                  <a:srgbClr val="66FF33"/>
                </a:solidFill>
              </p:spPr>
              <p:style>
                <a:lnRef idx="2">
                  <a:schemeClr val="accent6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6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6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7" name="Freeform 14">
                  <a:extLst>
                    <a:ext uri="{FF2B5EF4-FFF2-40B4-BE49-F238E27FC236}">
                      <a16:creationId xmlns:a16="http://schemas.microsoft.com/office/drawing/2014/main" id="{5C1E43DA-8785-4875-949B-D32EBC94A4AA}"/>
                    </a:ext>
                  </a:extLst>
                </p:cNvPr>
                <p:cNvSpPr/>
                <p:nvPr/>
              </p:nvSpPr>
              <p:spPr>
                <a:xfrm>
                  <a:off x="5098212" y="1557695"/>
                  <a:ext cx="1493791" cy="1309396"/>
                </a:xfrm>
                <a:custGeom>
                  <a:avLst/>
                  <a:gdLst>
                    <a:gd name="connsiteX0" fmla="*/ 0 w 1493792"/>
                    <a:gd name="connsiteY0" fmla="*/ 0 h 1309396"/>
                    <a:gd name="connsiteX1" fmla="*/ 1493792 w 1493792"/>
                    <a:gd name="connsiteY1" fmla="*/ 0 h 1309396"/>
                    <a:gd name="connsiteX2" fmla="*/ 1493792 w 1493792"/>
                    <a:gd name="connsiteY2" fmla="*/ 1309396 h 1309396"/>
                    <a:gd name="connsiteX3" fmla="*/ 0 w 1493792"/>
                    <a:gd name="connsiteY3" fmla="*/ 1309396 h 1309396"/>
                    <a:gd name="connsiteX4" fmla="*/ 0 w 1493792"/>
                    <a:gd name="connsiteY4" fmla="*/ 0 h 1309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792" h="1309396">
                      <a:moveTo>
                        <a:pt x="0" y="0"/>
                      </a:moveTo>
                      <a:lnTo>
                        <a:pt x="1493792" y="0"/>
                      </a:lnTo>
                      <a:lnTo>
                        <a:pt x="1493792" y="1309396"/>
                      </a:lnTo>
                      <a:lnTo>
                        <a:pt x="0" y="13093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5720" tIns="45720" rIns="45720" bIns="45720" numCol="1" spcCol="1270" anchor="t" anchorCtr="0">
                  <a:noAutofit/>
                </a:bodyPr>
                <a:lstStyle/>
                <a:p>
                  <a:pPr lvl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2000" b="1" kern="1200" dirty="0">
                    <a:solidFill>
                      <a:srgbClr val="000000"/>
                    </a:solidFill>
                  </a:endParaRPr>
                </a:p>
                <a:p>
                  <a:pPr lvl="0"/>
                  <a:r>
                    <a:rPr lang="zh-TW" altLang="zh-TW" sz="2000" b="1" dirty="0">
                      <a:solidFill>
                        <a:srgbClr val="000000"/>
                      </a:solidFill>
                    </a:rPr>
                    <a:t>瀏覽</a:t>
                  </a:r>
                  <a:endParaRPr lang="en-US" altLang="zh-TW" sz="2000" b="1" dirty="0">
                    <a:solidFill>
                      <a:srgbClr val="000000"/>
                    </a:solidFill>
                  </a:endParaRPr>
                </a:p>
                <a:p>
                  <a:pPr lvl="0"/>
                  <a:r>
                    <a:rPr lang="zh-TW" altLang="zh-TW" sz="2000" b="1" dirty="0">
                      <a:solidFill>
                        <a:srgbClr val="000000"/>
                      </a:solidFill>
                    </a:rPr>
                    <a:t>訊息</a:t>
                  </a:r>
                  <a:endParaRPr lang="zh-TW" altLang="en-US" sz="20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" name="Isosceles Triangle 15">
                  <a:extLst>
                    <a:ext uri="{FF2B5EF4-FFF2-40B4-BE49-F238E27FC236}">
                      <a16:creationId xmlns:a16="http://schemas.microsoft.com/office/drawing/2014/main" id="{06672EFB-60CA-4B74-B12A-33885EF33905}"/>
                    </a:ext>
                  </a:extLst>
                </p:cNvPr>
                <p:cNvSpPr/>
                <p:nvPr/>
              </p:nvSpPr>
              <p:spPr>
                <a:xfrm>
                  <a:off x="5925450" y="1061088"/>
                  <a:ext cx="281847" cy="281847"/>
                </a:xfrm>
                <a:prstGeom prst="triangle">
                  <a:avLst>
                    <a:gd name="adj" fmla="val 100000"/>
                  </a:avLst>
                </a:prstGeom>
              </p:spPr>
              <p:style>
                <a:lnRef idx="2">
                  <a:schemeClr val="accen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zh-TW" altLang="en-US" dirty="0"/>
                </a:p>
              </p:txBody>
            </p:sp>
            <p:sp>
              <p:nvSpPr>
                <p:cNvPr id="49" name="L-Shape 16">
                  <a:extLst>
                    <a:ext uri="{FF2B5EF4-FFF2-40B4-BE49-F238E27FC236}">
                      <a16:creationId xmlns:a16="http://schemas.microsoft.com/office/drawing/2014/main" id="{1C495761-F10A-4364-9FA4-C5C7C0037F7A}"/>
                    </a:ext>
                  </a:extLst>
                </p:cNvPr>
                <p:cNvSpPr/>
                <p:nvPr/>
              </p:nvSpPr>
              <p:spPr>
                <a:xfrm rot="5400000">
                  <a:off x="6708184" y="730391"/>
                  <a:ext cx="994371" cy="1654611"/>
                </a:xfrm>
                <a:prstGeom prst="corner">
                  <a:avLst>
                    <a:gd name="adj1" fmla="val 16120"/>
                    <a:gd name="adj2" fmla="val 16110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3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3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50" name="Freeform 18">
                  <a:extLst>
                    <a:ext uri="{FF2B5EF4-FFF2-40B4-BE49-F238E27FC236}">
                      <a16:creationId xmlns:a16="http://schemas.microsoft.com/office/drawing/2014/main" id="{3F1263DB-882D-45BE-8FD3-8D480A6924CF}"/>
                    </a:ext>
                  </a:extLst>
                </p:cNvPr>
                <p:cNvSpPr/>
                <p:nvPr/>
              </p:nvSpPr>
              <p:spPr>
                <a:xfrm>
                  <a:off x="6612153" y="1346590"/>
                  <a:ext cx="1493791" cy="1309396"/>
                </a:xfrm>
                <a:custGeom>
                  <a:avLst/>
                  <a:gdLst>
                    <a:gd name="connsiteX0" fmla="*/ 0 w 1493792"/>
                    <a:gd name="connsiteY0" fmla="*/ 0 h 1309396"/>
                    <a:gd name="connsiteX1" fmla="*/ 1493792 w 1493792"/>
                    <a:gd name="connsiteY1" fmla="*/ 0 h 1309396"/>
                    <a:gd name="connsiteX2" fmla="*/ 1493792 w 1493792"/>
                    <a:gd name="connsiteY2" fmla="*/ 1309396 h 1309396"/>
                    <a:gd name="connsiteX3" fmla="*/ 0 w 1493792"/>
                    <a:gd name="connsiteY3" fmla="*/ 1309396 h 1309396"/>
                    <a:gd name="connsiteX4" fmla="*/ 0 w 1493792"/>
                    <a:gd name="connsiteY4" fmla="*/ 0 h 1309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792" h="1309396">
                      <a:moveTo>
                        <a:pt x="0" y="0"/>
                      </a:moveTo>
                      <a:lnTo>
                        <a:pt x="1493792" y="0"/>
                      </a:lnTo>
                      <a:lnTo>
                        <a:pt x="1493792" y="1309396"/>
                      </a:lnTo>
                      <a:lnTo>
                        <a:pt x="0" y="13093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5720" tIns="45720" rIns="45720" bIns="45720" numCol="1" spcCol="1270" anchor="t" anchorCtr="0">
                  <a:noAutofit/>
                </a:bodyPr>
                <a:lstStyle/>
                <a:p>
                  <a:pPr lvl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400" b="1" kern="120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lvl="0" algn="ctr" defTabSz="53340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zh-TW" altLang="en-US" sz="2000" b="1" dirty="0">
                      <a:solidFill>
                        <a:srgbClr val="000000"/>
                      </a:solidFill>
                    </a:rPr>
                    <a:t>處理</a:t>
                  </a:r>
                  <a:endParaRPr lang="en-US" altLang="zh-TW" sz="2000" b="1" dirty="0">
                    <a:solidFill>
                      <a:srgbClr val="000000"/>
                    </a:solidFill>
                  </a:endParaRPr>
                </a:p>
                <a:p>
                  <a:pPr lvl="0" algn="ctr" defTabSz="53340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zh-TW" altLang="en-US" sz="2000" b="1" dirty="0">
                      <a:solidFill>
                        <a:srgbClr val="000000"/>
                      </a:solidFill>
                    </a:rPr>
                    <a:t>訊息</a:t>
                  </a:r>
                </a:p>
                <a:p>
                  <a:pPr lvl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400" b="1" kern="1200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A2BAD79E-0C46-4E10-B986-220332E044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7222" y="2707500"/>
                <a:ext cx="571660" cy="394864"/>
              </a:xfrm>
              <a:custGeom>
                <a:avLst/>
                <a:gdLst>
                  <a:gd name="T0" fmla="*/ 67 w 376"/>
                  <a:gd name="T1" fmla="*/ 3 h 401"/>
                  <a:gd name="T2" fmla="*/ 62 w 376"/>
                  <a:gd name="T3" fmla="*/ 3 h 401"/>
                  <a:gd name="T4" fmla="*/ 0 w 376"/>
                  <a:gd name="T5" fmla="*/ 159 h 401"/>
                  <a:gd name="T6" fmla="*/ 65 w 376"/>
                  <a:gd name="T7" fmla="*/ 223 h 401"/>
                  <a:gd name="T8" fmla="*/ 129 w 376"/>
                  <a:gd name="T9" fmla="*/ 159 h 401"/>
                  <a:gd name="T10" fmla="*/ 67 w 376"/>
                  <a:gd name="T11" fmla="*/ 3 h 401"/>
                  <a:gd name="T12" fmla="*/ 313 w 376"/>
                  <a:gd name="T13" fmla="*/ 3 h 401"/>
                  <a:gd name="T14" fmla="*/ 309 w 376"/>
                  <a:gd name="T15" fmla="*/ 3 h 401"/>
                  <a:gd name="T16" fmla="*/ 246 w 376"/>
                  <a:gd name="T17" fmla="*/ 159 h 401"/>
                  <a:gd name="T18" fmla="*/ 311 w 376"/>
                  <a:gd name="T19" fmla="*/ 223 h 401"/>
                  <a:gd name="T20" fmla="*/ 376 w 376"/>
                  <a:gd name="T21" fmla="*/ 159 h 401"/>
                  <a:gd name="T22" fmla="*/ 313 w 376"/>
                  <a:gd name="T23" fmla="*/ 3 h 401"/>
                  <a:gd name="T24" fmla="*/ 185 w 376"/>
                  <a:gd name="T25" fmla="*/ 180 h 401"/>
                  <a:gd name="T26" fmla="*/ 123 w 376"/>
                  <a:gd name="T27" fmla="*/ 337 h 401"/>
                  <a:gd name="T28" fmla="*/ 188 w 376"/>
                  <a:gd name="T29" fmla="*/ 401 h 401"/>
                  <a:gd name="T30" fmla="*/ 253 w 376"/>
                  <a:gd name="T31" fmla="*/ 337 h 401"/>
                  <a:gd name="T32" fmla="*/ 190 w 376"/>
                  <a:gd name="T33" fmla="*/ 180 h 401"/>
                  <a:gd name="T34" fmla="*/ 185 w 376"/>
                  <a:gd name="T35" fmla="*/ 18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76" h="401">
                    <a:moveTo>
                      <a:pt x="67" y="3"/>
                    </a:moveTo>
                    <a:cubicBezTo>
                      <a:pt x="67" y="0"/>
                      <a:pt x="62" y="0"/>
                      <a:pt x="62" y="3"/>
                    </a:cubicBezTo>
                    <a:cubicBezTo>
                      <a:pt x="52" y="85"/>
                      <a:pt x="0" y="102"/>
                      <a:pt x="0" y="159"/>
                    </a:cubicBezTo>
                    <a:cubicBezTo>
                      <a:pt x="0" y="195"/>
                      <a:pt x="29" y="223"/>
                      <a:pt x="65" y="223"/>
                    </a:cubicBezTo>
                    <a:cubicBezTo>
                      <a:pt x="100" y="223"/>
                      <a:pt x="129" y="195"/>
                      <a:pt x="129" y="159"/>
                    </a:cubicBezTo>
                    <a:cubicBezTo>
                      <a:pt x="129" y="102"/>
                      <a:pt x="77" y="85"/>
                      <a:pt x="67" y="3"/>
                    </a:cubicBezTo>
                    <a:close/>
                    <a:moveTo>
                      <a:pt x="313" y="3"/>
                    </a:moveTo>
                    <a:cubicBezTo>
                      <a:pt x="313" y="0"/>
                      <a:pt x="309" y="0"/>
                      <a:pt x="309" y="3"/>
                    </a:cubicBezTo>
                    <a:cubicBezTo>
                      <a:pt x="298" y="85"/>
                      <a:pt x="246" y="102"/>
                      <a:pt x="246" y="159"/>
                    </a:cubicBezTo>
                    <a:cubicBezTo>
                      <a:pt x="246" y="195"/>
                      <a:pt x="276" y="223"/>
                      <a:pt x="311" y="223"/>
                    </a:cubicBezTo>
                    <a:cubicBezTo>
                      <a:pt x="346" y="223"/>
                      <a:pt x="376" y="195"/>
                      <a:pt x="376" y="159"/>
                    </a:cubicBezTo>
                    <a:cubicBezTo>
                      <a:pt x="376" y="102"/>
                      <a:pt x="324" y="85"/>
                      <a:pt x="313" y="3"/>
                    </a:cubicBezTo>
                    <a:close/>
                    <a:moveTo>
                      <a:pt x="185" y="180"/>
                    </a:moveTo>
                    <a:cubicBezTo>
                      <a:pt x="175" y="263"/>
                      <a:pt x="123" y="280"/>
                      <a:pt x="123" y="337"/>
                    </a:cubicBezTo>
                    <a:cubicBezTo>
                      <a:pt x="123" y="372"/>
                      <a:pt x="153" y="401"/>
                      <a:pt x="188" y="401"/>
                    </a:cubicBezTo>
                    <a:cubicBezTo>
                      <a:pt x="223" y="401"/>
                      <a:pt x="253" y="372"/>
                      <a:pt x="253" y="337"/>
                    </a:cubicBezTo>
                    <a:cubicBezTo>
                      <a:pt x="253" y="280"/>
                      <a:pt x="200" y="263"/>
                      <a:pt x="190" y="180"/>
                    </a:cubicBezTo>
                    <a:cubicBezTo>
                      <a:pt x="190" y="178"/>
                      <a:pt x="186" y="178"/>
                      <a:pt x="185" y="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dirty="0"/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407B60A8-FF8C-4231-B3A8-177E599E9C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88280" y="2216536"/>
                <a:ext cx="692785" cy="490965"/>
              </a:xfrm>
              <a:custGeom>
                <a:avLst/>
                <a:gdLst>
                  <a:gd name="T0" fmla="*/ 360 w 400"/>
                  <a:gd name="T1" fmla="*/ 184 h 400"/>
                  <a:gd name="T2" fmla="*/ 360 w 400"/>
                  <a:gd name="T3" fmla="*/ 216 h 400"/>
                  <a:gd name="T4" fmla="*/ 400 w 400"/>
                  <a:gd name="T5" fmla="*/ 200 h 400"/>
                  <a:gd name="T6" fmla="*/ 200 w 400"/>
                  <a:gd name="T7" fmla="*/ 90 h 400"/>
                  <a:gd name="T8" fmla="*/ 200 w 400"/>
                  <a:gd name="T9" fmla="*/ 310 h 400"/>
                  <a:gd name="T10" fmla="*/ 200 w 400"/>
                  <a:gd name="T11" fmla="*/ 90 h 400"/>
                  <a:gd name="T12" fmla="*/ 120 w 400"/>
                  <a:gd name="T13" fmla="*/ 200 h 400"/>
                  <a:gd name="T14" fmla="*/ 280 w 400"/>
                  <a:gd name="T15" fmla="*/ 200 h 400"/>
                  <a:gd name="T16" fmla="*/ 59 w 400"/>
                  <a:gd name="T17" fmla="*/ 200 h 400"/>
                  <a:gd name="T18" fmla="*/ 20 w 400"/>
                  <a:gd name="T19" fmla="*/ 184 h 400"/>
                  <a:gd name="T20" fmla="*/ 20 w 400"/>
                  <a:gd name="T21" fmla="*/ 216 h 400"/>
                  <a:gd name="T22" fmla="*/ 59 w 400"/>
                  <a:gd name="T23" fmla="*/ 200 h 400"/>
                  <a:gd name="T24" fmla="*/ 216 w 400"/>
                  <a:gd name="T25" fmla="*/ 40 h 400"/>
                  <a:gd name="T26" fmla="*/ 200 w 400"/>
                  <a:gd name="T27" fmla="*/ 0 h 400"/>
                  <a:gd name="T28" fmla="*/ 184 w 400"/>
                  <a:gd name="T29" fmla="*/ 40 h 400"/>
                  <a:gd name="T30" fmla="*/ 200 w 400"/>
                  <a:gd name="T31" fmla="*/ 340 h 400"/>
                  <a:gd name="T32" fmla="*/ 184 w 400"/>
                  <a:gd name="T33" fmla="*/ 380 h 400"/>
                  <a:gd name="T34" fmla="*/ 216 w 400"/>
                  <a:gd name="T35" fmla="*/ 380 h 400"/>
                  <a:gd name="T36" fmla="*/ 200 w 400"/>
                  <a:gd name="T37" fmla="*/ 340 h 400"/>
                  <a:gd name="T38" fmla="*/ 350 w 400"/>
                  <a:gd name="T39" fmla="*/ 50 h 400"/>
                  <a:gd name="T40" fmla="*/ 310 w 400"/>
                  <a:gd name="T41" fmla="*/ 67 h 400"/>
                  <a:gd name="T42" fmla="*/ 333 w 400"/>
                  <a:gd name="T43" fmla="*/ 89 h 400"/>
                  <a:gd name="T44" fmla="*/ 66 w 400"/>
                  <a:gd name="T45" fmla="*/ 311 h 400"/>
                  <a:gd name="T46" fmla="*/ 50 w 400"/>
                  <a:gd name="T47" fmla="*/ 350 h 400"/>
                  <a:gd name="T48" fmla="*/ 89 w 400"/>
                  <a:gd name="T49" fmla="*/ 333 h 400"/>
                  <a:gd name="T50" fmla="*/ 66 w 400"/>
                  <a:gd name="T51" fmla="*/ 311 h 400"/>
                  <a:gd name="T52" fmla="*/ 50 w 400"/>
                  <a:gd name="T53" fmla="*/ 50 h 400"/>
                  <a:gd name="T54" fmla="*/ 66 w 400"/>
                  <a:gd name="T55" fmla="*/ 89 h 400"/>
                  <a:gd name="T56" fmla="*/ 89 w 400"/>
                  <a:gd name="T57" fmla="*/ 67 h 400"/>
                  <a:gd name="T58" fmla="*/ 310 w 400"/>
                  <a:gd name="T59" fmla="*/ 333 h 400"/>
                  <a:gd name="T60" fmla="*/ 350 w 400"/>
                  <a:gd name="T61" fmla="*/ 350 h 400"/>
                  <a:gd name="T62" fmla="*/ 333 w 400"/>
                  <a:gd name="T63" fmla="*/ 311 h 400"/>
                  <a:gd name="T64" fmla="*/ 310 w 400"/>
                  <a:gd name="T65" fmla="*/ 333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00" h="400">
                    <a:moveTo>
                      <a:pt x="380" y="184"/>
                    </a:moveTo>
                    <a:cubicBezTo>
                      <a:pt x="376" y="184"/>
                      <a:pt x="364" y="184"/>
                      <a:pt x="360" y="184"/>
                    </a:cubicBezTo>
                    <a:cubicBezTo>
                      <a:pt x="349" y="184"/>
                      <a:pt x="340" y="191"/>
                      <a:pt x="340" y="200"/>
                    </a:cubicBezTo>
                    <a:cubicBezTo>
                      <a:pt x="340" y="209"/>
                      <a:pt x="349" y="216"/>
                      <a:pt x="360" y="216"/>
                    </a:cubicBezTo>
                    <a:cubicBezTo>
                      <a:pt x="364" y="216"/>
                      <a:pt x="376" y="216"/>
                      <a:pt x="380" y="216"/>
                    </a:cubicBezTo>
                    <a:cubicBezTo>
                      <a:pt x="391" y="216"/>
                      <a:pt x="400" y="209"/>
                      <a:pt x="400" y="200"/>
                    </a:cubicBezTo>
                    <a:cubicBezTo>
                      <a:pt x="400" y="191"/>
                      <a:pt x="391" y="184"/>
                      <a:pt x="380" y="184"/>
                    </a:cubicBezTo>
                    <a:close/>
                    <a:moveTo>
                      <a:pt x="200" y="90"/>
                    </a:moveTo>
                    <a:cubicBezTo>
                      <a:pt x="139" y="90"/>
                      <a:pt x="90" y="139"/>
                      <a:pt x="90" y="200"/>
                    </a:cubicBezTo>
                    <a:cubicBezTo>
                      <a:pt x="90" y="261"/>
                      <a:pt x="139" y="310"/>
                      <a:pt x="200" y="310"/>
                    </a:cubicBezTo>
                    <a:cubicBezTo>
                      <a:pt x="261" y="310"/>
                      <a:pt x="310" y="261"/>
                      <a:pt x="310" y="200"/>
                    </a:cubicBezTo>
                    <a:cubicBezTo>
                      <a:pt x="310" y="139"/>
                      <a:pt x="261" y="90"/>
                      <a:pt x="200" y="90"/>
                    </a:cubicBezTo>
                    <a:close/>
                    <a:moveTo>
                      <a:pt x="200" y="280"/>
                    </a:moveTo>
                    <a:cubicBezTo>
                      <a:pt x="156" y="280"/>
                      <a:pt x="120" y="244"/>
                      <a:pt x="120" y="200"/>
                    </a:cubicBezTo>
                    <a:cubicBezTo>
                      <a:pt x="120" y="156"/>
                      <a:pt x="156" y="120"/>
                      <a:pt x="200" y="120"/>
                    </a:cubicBezTo>
                    <a:cubicBezTo>
                      <a:pt x="244" y="120"/>
                      <a:pt x="280" y="156"/>
                      <a:pt x="280" y="200"/>
                    </a:cubicBezTo>
                    <a:cubicBezTo>
                      <a:pt x="280" y="244"/>
                      <a:pt x="244" y="280"/>
                      <a:pt x="200" y="280"/>
                    </a:cubicBezTo>
                    <a:close/>
                    <a:moveTo>
                      <a:pt x="59" y="200"/>
                    </a:moveTo>
                    <a:cubicBezTo>
                      <a:pt x="59" y="191"/>
                      <a:pt x="51" y="184"/>
                      <a:pt x="40" y="184"/>
                    </a:cubicBezTo>
                    <a:cubicBezTo>
                      <a:pt x="36" y="184"/>
                      <a:pt x="23" y="184"/>
                      <a:pt x="20" y="184"/>
                    </a:cubicBezTo>
                    <a:cubicBezTo>
                      <a:pt x="9" y="184"/>
                      <a:pt x="0" y="191"/>
                      <a:pt x="0" y="200"/>
                    </a:cubicBezTo>
                    <a:cubicBezTo>
                      <a:pt x="0" y="209"/>
                      <a:pt x="9" y="216"/>
                      <a:pt x="20" y="216"/>
                    </a:cubicBezTo>
                    <a:cubicBezTo>
                      <a:pt x="23" y="216"/>
                      <a:pt x="36" y="216"/>
                      <a:pt x="40" y="216"/>
                    </a:cubicBezTo>
                    <a:cubicBezTo>
                      <a:pt x="51" y="216"/>
                      <a:pt x="59" y="209"/>
                      <a:pt x="59" y="200"/>
                    </a:cubicBezTo>
                    <a:close/>
                    <a:moveTo>
                      <a:pt x="200" y="60"/>
                    </a:moveTo>
                    <a:cubicBezTo>
                      <a:pt x="209" y="60"/>
                      <a:pt x="216" y="51"/>
                      <a:pt x="216" y="40"/>
                    </a:cubicBezTo>
                    <a:cubicBezTo>
                      <a:pt x="216" y="36"/>
                      <a:pt x="216" y="24"/>
                      <a:pt x="216" y="20"/>
                    </a:cubicBezTo>
                    <a:cubicBezTo>
                      <a:pt x="216" y="9"/>
                      <a:pt x="209" y="0"/>
                      <a:pt x="200" y="0"/>
                    </a:cubicBezTo>
                    <a:cubicBezTo>
                      <a:pt x="191" y="0"/>
                      <a:pt x="184" y="9"/>
                      <a:pt x="184" y="20"/>
                    </a:cubicBezTo>
                    <a:cubicBezTo>
                      <a:pt x="184" y="24"/>
                      <a:pt x="184" y="36"/>
                      <a:pt x="184" y="40"/>
                    </a:cubicBezTo>
                    <a:cubicBezTo>
                      <a:pt x="184" y="51"/>
                      <a:pt x="191" y="60"/>
                      <a:pt x="200" y="60"/>
                    </a:cubicBezTo>
                    <a:close/>
                    <a:moveTo>
                      <a:pt x="200" y="340"/>
                    </a:moveTo>
                    <a:cubicBezTo>
                      <a:pt x="191" y="340"/>
                      <a:pt x="184" y="349"/>
                      <a:pt x="184" y="360"/>
                    </a:cubicBezTo>
                    <a:cubicBezTo>
                      <a:pt x="184" y="364"/>
                      <a:pt x="184" y="376"/>
                      <a:pt x="184" y="380"/>
                    </a:cubicBezTo>
                    <a:cubicBezTo>
                      <a:pt x="184" y="391"/>
                      <a:pt x="191" y="400"/>
                      <a:pt x="200" y="400"/>
                    </a:cubicBezTo>
                    <a:cubicBezTo>
                      <a:pt x="209" y="400"/>
                      <a:pt x="216" y="391"/>
                      <a:pt x="216" y="380"/>
                    </a:cubicBezTo>
                    <a:cubicBezTo>
                      <a:pt x="216" y="376"/>
                      <a:pt x="216" y="364"/>
                      <a:pt x="216" y="360"/>
                    </a:cubicBezTo>
                    <a:cubicBezTo>
                      <a:pt x="216" y="349"/>
                      <a:pt x="209" y="340"/>
                      <a:pt x="200" y="340"/>
                    </a:cubicBezTo>
                    <a:close/>
                    <a:moveTo>
                      <a:pt x="347" y="75"/>
                    </a:moveTo>
                    <a:cubicBezTo>
                      <a:pt x="355" y="67"/>
                      <a:pt x="356" y="56"/>
                      <a:pt x="350" y="50"/>
                    </a:cubicBezTo>
                    <a:cubicBezTo>
                      <a:pt x="344" y="44"/>
                      <a:pt x="332" y="45"/>
                      <a:pt x="324" y="53"/>
                    </a:cubicBezTo>
                    <a:cubicBezTo>
                      <a:pt x="322" y="55"/>
                      <a:pt x="313" y="64"/>
                      <a:pt x="310" y="67"/>
                    </a:cubicBezTo>
                    <a:cubicBezTo>
                      <a:pt x="303" y="74"/>
                      <a:pt x="301" y="86"/>
                      <a:pt x="308" y="92"/>
                    </a:cubicBezTo>
                    <a:cubicBezTo>
                      <a:pt x="314" y="98"/>
                      <a:pt x="325" y="97"/>
                      <a:pt x="333" y="89"/>
                    </a:cubicBezTo>
                    <a:cubicBezTo>
                      <a:pt x="335" y="87"/>
                      <a:pt x="345" y="77"/>
                      <a:pt x="347" y="75"/>
                    </a:cubicBezTo>
                    <a:close/>
                    <a:moveTo>
                      <a:pt x="66" y="311"/>
                    </a:moveTo>
                    <a:cubicBezTo>
                      <a:pt x="64" y="313"/>
                      <a:pt x="55" y="322"/>
                      <a:pt x="52" y="325"/>
                    </a:cubicBezTo>
                    <a:cubicBezTo>
                      <a:pt x="45" y="332"/>
                      <a:pt x="43" y="344"/>
                      <a:pt x="50" y="350"/>
                    </a:cubicBezTo>
                    <a:cubicBezTo>
                      <a:pt x="56" y="356"/>
                      <a:pt x="67" y="355"/>
                      <a:pt x="75" y="347"/>
                    </a:cubicBezTo>
                    <a:cubicBezTo>
                      <a:pt x="77" y="345"/>
                      <a:pt x="87" y="335"/>
                      <a:pt x="89" y="333"/>
                    </a:cubicBezTo>
                    <a:cubicBezTo>
                      <a:pt x="97" y="325"/>
                      <a:pt x="98" y="314"/>
                      <a:pt x="92" y="308"/>
                    </a:cubicBezTo>
                    <a:cubicBezTo>
                      <a:pt x="86" y="302"/>
                      <a:pt x="74" y="303"/>
                      <a:pt x="66" y="311"/>
                    </a:cubicBezTo>
                    <a:close/>
                    <a:moveTo>
                      <a:pt x="75" y="53"/>
                    </a:moveTo>
                    <a:cubicBezTo>
                      <a:pt x="67" y="45"/>
                      <a:pt x="56" y="44"/>
                      <a:pt x="50" y="50"/>
                    </a:cubicBezTo>
                    <a:cubicBezTo>
                      <a:pt x="43" y="56"/>
                      <a:pt x="45" y="67"/>
                      <a:pt x="52" y="75"/>
                    </a:cubicBezTo>
                    <a:cubicBezTo>
                      <a:pt x="55" y="77"/>
                      <a:pt x="64" y="87"/>
                      <a:pt x="66" y="89"/>
                    </a:cubicBezTo>
                    <a:cubicBezTo>
                      <a:pt x="74" y="97"/>
                      <a:pt x="86" y="98"/>
                      <a:pt x="92" y="92"/>
                    </a:cubicBezTo>
                    <a:cubicBezTo>
                      <a:pt x="98" y="86"/>
                      <a:pt x="97" y="74"/>
                      <a:pt x="89" y="67"/>
                    </a:cubicBezTo>
                    <a:cubicBezTo>
                      <a:pt x="87" y="64"/>
                      <a:pt x="77" y="55"/>
                      <a:pt x="75" y="53"/>
                    </a:cubicBezTo>
                    <a:close/>
                    <a:moveTo>
                      <a:pt x="310" y="333"/>
                    </a:moveTo>
                    <a:cubicBezTo>
                      <a:pt x="313" y="335"/>
                      <a:pt x="322" y="345"/>
                      <a:pt x="324" y="347"/>
                    </a:cubicBezTo>
                    <a:cubicBezTo>
                      <a:pt x="332" y="355"/>
                      <a:pt x="344" y="356"/>
                      <a:pt x="350" y="350"/>
                    </a:cubicBezTo>
                    <a:cubicBezTo>
                      <a:pt x="356" y="344"/>
                      <a:pt x="355" y="332"/>
                      <a:pt x="347" y="325"/>
                    </a:cubicBezTo>
                    <a:cubicBezTo>
                      <a:pt x="345" y="322"/>
                      <a:pt x="335" y="313"/>
                      <a:pt x="333" y="311"/>
                    </a:cubicBezTo>
                    <a:cubicBezTo>
                      <a:pt x="325" y="303"/>
                      <a:pt x="314" y="302"/>
                      <a:pt x="308" y="308"/>
                    </a:cubicBezTo>
                    <a:cubicBezTo>
                      <a:pt x="301" y="314"/>
                      <a:pt x="303" y="325"/>
                      <a:pt x="310" y="333"/>
                    </a:cubicBez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dirty="0"/>
              </a:p>
            </p:txBody>
          </p:sp>
          <p:sp>
            <p:nvSpPr>
              <p:cNvPr id="38" name="Freeform 21">
                <a:extLst>
                  <a:ext uri="{FF2B5EF4-FFF2-40B4-BE49-F238E27FC236}">
                    <a16:creationId xmlns:a16="http://schemas.microsoft.com/office/drawing/2014/main" id="{869EF69C-3972-479C-92F7-0B10E2ED78D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45868" y="1774669"/>
                <a:ext cx="620078" cy="473291"/>
              </a:xfrm>
              <a:custGeom>
                <a:avLst/>
                <a:gdLst>
                  <a:gd name="T0" fmla="*/ 390 w 403"/>
                  <a:gd name="T1" fmla="*/ 150 h 404"/>
                  <a:gd name="T2" fmla="*/ 241 w 403"/>
                  <a:gd name="T3" fmla="*/ 110 h 404"/>
                  <a:gd name="T4" fmla="*/ 215 w 403"/>
                  <a:gd name="T5" fmla="*/ 13 h 404"/>
                  <a:gd name="T6" fmla="*/ 195 w 403"/>
                  <a:gd name="T7" fmla="*/ 2 h 404"/>
                  <a:gd name="T8" fmla="*/ 14 w 403"/>
                  <a:gd name="T9" fmla="*/ 51 h 404"/>
                  <a:gd name="T10" fmla="*/ 2 w 403"/>
                  <a:gd name="T11" fmla="*/ 70 h 404"/>
                  <a:gd name="T12" fmla="*/ 67 w 403"/>
                  <a:gd name="T13" fmla="*/ 311 h 404"/>
                  <a:gd name="T14" fmla="*/ 86 w 403"/>
                  <a:gd name="T15" fmla="*/ 322 h 404"/>
                  <a:gd name="T16" fmla="*/ 159 w 403"/>
                  <a:gd name="T17" fmla="*/ 302 h 404"/>
                  <a:gd name="T18" fmla="*/ 149 w 403"/>
                  <a:gd name="T19" fmla="*/ 339 h 404"/>
                  <a:gd name="T20" fmla="*/ 160 w 403"/>
                  <a:gd name="T21" fmla="*/ 358 h 404"/>
                  <a:gd name="T22" fmla="*/ 322 w 403"/>
                  <a:gd name="T23" fmla="*/ 401 h 404"/>
                  <a:gd name="T24" fmla="*/ 342 w 403"/>
                  <a:gd name="T25" fmla="*/ 391 h 404"/>
                  <a:gd name="T26" fmla="*/ 401 w 403"/>
                  <a:gd name="T27" fmla="*/ 169 h 404"/>
                  <a:gd name="T28" fmla="*/ 390 w 403"/>
                  <a:gd name="T29" fmla="*/ 150 h 404"/>
                  <a:gd name="T30" fmla="*/ 34 w 403"/>
                  <a:gd name="T31" fmla="*/ 75 h 404"/>
                  <a:gd name="T32" fmla="*/ 191 w 403"/>
                  <a:gd name="T33" fmla="*/ 33 h 404"/>
                  <a:gd name="T34" fmla="*/ 249 w 403"/>
                  <a:gd name="T35" fmla="*/ 249 h 404"/>
                  <a:gd name="T36" fmla="*/ 92 w 403"/>
                  <a:gd name="T37" fmla="*/ 291 h 404"/>
                  <a:gd name="T38" fmla="*/ 34 w 403"/>
                  <a:gd name="T39" fmla="*/ 75 h 404"/>
                  <a:gd name="T40" fmla="*/ 315 w 403"/>
                  <a:gd name="T41" fmla="*/ 371 h 404"/>
                  <a:gd name="T42" fmla="*/ 179 w 403"/>
                  <a:gd name="T43" fmla="*/ 334 h 404"/>
                  <a:gd name="T44" fmla="*/ 190 w 403"/>
                  <a:gd name="T45" fmla="*/ 294 h 404"/>
                  <a:gd name="T46" fmla="*/ 268 w 403"/>
                  <a:gd name="T47" fmla="*/ 273 h 404"/>
                  <a:gd name="T48" fmla="*/ 279 w 403"/>
                  <a:gd name="T49" fmla="*/ 254 h 404"/>
                  <a:gd name="T50" fmla="*/ 249 w 403"/>
                  <a:gd name="T51" fmla="*/ 142 h 404"/>
                  <a:gd name="T52" fmla="*/ 368 w 403"/>
                  <a:gd name="T53" fmla="*/ 174 h 404"/>
                  <a:gd name="T54" fmla="*/ 315 w 403"/>
                  <a:gd name="T55" fmla="*/ 371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3" h="404">
                    <a:moveTo>
                      <a:pt x="390" y="150"/>
                    </a:moveTo>
                    <a:cubicBezTo>
                      <a:pt x="241" y="110"/>
                      <a:pt x="241" y="110"/>
                      <a:pt x="241" y="110"/>
                    </a:cubicBezTo>
                    <a:cubicBezTo>
                      <a:pt x="215" y="13"/>
                      <a:pt x="215" y="13"/>
                      <a:pt x="215" y="13"/>
                    </a:cubicBezTo>
                    <a:cubicBezTo>
                      <a:pt x="213" y="5"/>
                      <a:pt x="204" y="0"/>
                      <a:pt x="195" y="2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5" y="53"/>
                      <a:pt x="0" y="62"/>
                      <a:pt x="2" y="70"/>
                    </a:cubicBezTo>
                    <a:cubicBezTo>
                      <a:pt x="67" y="311"/>
                      <a:pt x="67" y="311"/>
                      <a:pt x="67" y="311"/>
                    </a:cubicBezTo>
                    <a:cubicBezTo>
                      <a:pt x="69" y="319"/>
                      <a:pt x="78" y="324"/>
                      <a:pt x="86" y="322"/>
                    </a:cubicBezTo>
                    <a:cubicBezTo>
                      <a:pt x="159" y="302"/>
                      <a:pt x="159" y="302"/>
                      <a:pt x="159" y="302"/>
                    </a:cubicBezTo>
                    <a:cubicBezTo>
                      <a:pt x="149" y="339"/>
                      <a:pt x="149" y="339"/>
                      <a:pt x="149" y="339"/>
                    </a:cubicBezTo>
                    <a:cubicBezTo>
                      <a:pt x="147" y="347"/>
                      <a:pt x="152" y="356"/>
                      <a:pt x="160" y="358"/>
                    </a:cubicBezTo>
                    <a:cubicBezTo>
                      <a:pt x="322" y="401"/>
                      <a:pt x="322" y="401"/>
                      <a:pt x="322" y="401"/>
                    </a:cubicBezTo>
                    <a:cubicBezTo>
                      <a:pt x="331" y="404"/>
                      <a:pt x="340" y="399"/>
                      <a:pt x="342" y="391"/>
                    </a:cubicBezTo>
                    <a:cubicBezTo>
                      <a:pt x="401" y="169"/>
                      <a:pt x="401" y="169"/>
                      <a:pt x="401" y="169"/>
                    </a:cubicBezTo>
                    <a:cubicBezTo>
                      <a:pt x="403" y="161"/>
                      <a:pt x="398" y="152"/>
                      <a:pt x="390" y="150"/>
                    </a:cubicBezTo>
                    <a:close/>
                    <a:moveTo>
                      <a:pt x="34" y="75"/>
                    </a:moveTo>
                    <a:cubicBezTo>
                      <a:pt x="191" y="33"/>
                      <a:pt x="191" y="33"/>
                      <a:pt x="191" y="33"/>
                    </a:cubicBezTo>
                    <a:cubicBezTo>
                      <a:pt x="249" y="249"/>
                      <a:pt x="249" y="249"/>
                      <a:pt x="249" y="249"/>
                    </a:cubicBezTo>
                    <a:cubicBezTo>
                      <a:pt x="92" y="291"/>
                      <a:pt x="92" y="291"/>
                      <a:pt x="92" y="291"/>
                    </a:cubicBezTo>
                    <a:lnTo>
                      <a:pt x="34" y="75"/>
                    </a:lnTo>
                    <a:close/>
                    <a:moveTo>
                      <a:pt x="315" y="371"/>
                    </a:moveTo>
                    <a:cubicBezTo>
                      <a:pt x="179" y="334"/>
                      <a:pt x="179" y="334"/>
                      <a:pt x="179" y="334"/>
                    </a:cubicBezTo>
                    <a:cubicBezTo>
                      <a:pt x="190" y="294"/>
                      <a:pt x="190" y="294"/>
                      <a:pt x="190" y="294"/>
                    </a:cubicBezTo>
                    <a:cubicBezTo>
                      <a:pt x="268" y="273"/>
                      <a:pt x="268" y="273"/>
                      <a:pt x="268" y="273"/>
                    </a:cubicBezTo>
                    <a:cubicBezTo>
                      <a:pt x="276" y="271"/>
                      <a:pt x="282" y="262"/>
                      <a:pt x="279" y="254"/>
                    </a:cubicBezTo>
                    <a:cubicBezTo>
                      <a:pt x="249" y="142"/>
                      <a:pt x="249" y="142"/>
                      <a:pt x="249" y="142"/>
                    </a:cubicBezTo>
                    <a:cubicBezTo>
                      <a:pt x="368" y="174"/>
                      <a:pt x="368" y="174"/>
                      <a:pt x="368" y="174"/>
                    </a:cubicBezTo>
                    <a:lnTo>
                      <a:pt x="315" y="371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dirty="0"/>
              </a:p>
            </p:txBody>
          </p:sp>
          <p:sp>
            <p:nvSpPr>
              <p:cNvPr id="39" name="Freeform 26">
                <a:extLst>
                  <a:ext uri="{FF2B5EF4-FFF2-40B4-BE49-F238E27FC236}">
                    <a16:creationId xmlns:a16="http://schemas.microsoft.com/office/drawing/2014/main" id="{52543EE1-B7BA-485C-A220-5CB951D307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2122" y="1381898"/>
                <a:ext cx="506789" cy="392771"/>
              </a:xfrm>
              <a:custGeom>
                <a:avLst/>
                <a:gdLst>
                  <a:gd name="T0" fmla="*/ 103 w 274"/>
                  <a:gd name="T1" fmla="*/ 284 h 284"/>
                  <a:gd name="T2" fmla="*/ 80 w 274"/>
                  <a:gd name="T3" fmla="*/ 273 h 284"/>
                  <a:gd name="T4" fmla="*/ 9 w 274"/>
                  <a:gd name="T5" fmla="*/ 178 h 284"/>
                  <a:gd name="T6" fmla="*/ 14 w 274"/>
                  <a:gd name="T7" fmla="*/ 139 h 284"/>
                  <a:gd name="T8" fmla="*/ 53 w 274"/>
                  <a:gd name="T9" fmla="*/ 145 h 284"/>
                  <a:gd name="T10" fmla="*/ 100 w 274"/>
                  <a:gd name="T11" fmla="*/ 207 h 284"/>
                  <a:gd name="T12" fmla="*/ 219 w 274"/>
                  <a:gd name="T13" fmla="*/ 17 h 284"/>
                  <a:gd name="T14" fmla="*/ 257 w 274"/>
                  <a:gd name="T15" fmla="*/ 8 h 284"/>
                  <a:gd name="T16" fmla="*/ 266 w 274"/>
                  <a:gd name="T17" fmla="*/ 47 h 284"/>
                  <a:gd name="T18" fmla="*/ 126 w 274"/>
                  <a:gd name="T19" fmla="*/ 271 h 284"/>
                  <a:gd name="T20" fmla="*/ 104 w 274"/>
                  <a:gd name="T21" fmla="*/ 284 h 284"/>
                  <a:gd name="T22" fmla="*/ 103 w 274"/>
                  <a:gd name="T23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4" h="284">
                    <a:moveTo>
                      <a:pt x="103" y="284"/>
                    </a:moveTo>
                    <a:cubicBezTo>
                      <a:pt x="94" y="284"/>
                      <a:pt x="86" y="280"/>
                      <a:pt x="80" y="273"/>
                    </a:cubicBezTo>
                    <a:cubicBezTo>
                      <a:pt x="9" y="178"/>
                      <a:pt x="9" y="178"/>
                      <a:pt x="9" y="178"/>
                    </a:cubicBezTo>
                    <a:cubicBezTo>
                      <a:pt x="0" y="166"/>
                      <a:pt x="2" y="149"/>
                      <a:pt x="14" y="139"/>
                    </a:cubicBezTo>
                    <a:cubicBezTo>
                      <a:pt x="27" y="130"/>
                      <a:pt x="44" y="133"/>
                      <a:pt x="53" y="145"/>
                    </a:cubicBezTo>
                    <a:cubicBezTo>
                      <a:pt x="100" y="207"/>
                      <a:pt x="100" y="207"/>
                      <a:pt x="100" y="20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27" y="4"/>
                      <a:pt x="244" y="0"/>
                      <a:pt x="257" y="8"/>
                    </a:cubicBezTo>
                    <a:cubicBezTo>
                      <a:pt x="270" y="16"/>
                      <a:pt x="274" y="33"/>
                      <a:pt x="266" y="47"/>
                    </a:cubicBezTo>
                    <a:cubicBezTo>
                      <a:pt x="126" y="271"/>
                      <a:pt x="126" y="271"/>
                      <a:pt x="126" y="271"/>
                    </a:cubicBezTo>
                    <a:cubicBezTo>
                      <a:pt x="121" y="279"/>
                      <a:pt x="113" y="283"/>
                      <a:pt x="104" y="284"/>
                    </a:cubicBezTo>
                    <a:cubicBezTo>
                      <a:pt x="104" y="284"/>
                      <a:pt x="103" y="284"/>
                      <a:pt x="103" y="284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24" name="L-Shape 16">
              <a:extLst>
                <a:ext uri="{FF2B5EF4-FFF2-40B4-BE49-F238E27FC236}">
                  <a16:creationId xmlns:a16="http://schemas.microsoft.com/office/drawing/2014/main" id="{CBA3467B-0FA6-46DF-AA60-50DE86AEE7A1}"/>
                </a:ext>
              </a:extLst>
            </p:cNvPr>
            <p:cNvSpPr/>
            <p:nvPr/>
          </p:nvSpPr>
          <p:spPr>
            <a:xfrm rot="5400000">
              <a:off x="7496360" y="2403797"/>
              <a:ext cx="966586" cy="1071110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7030A0"/>
            </a:solidFill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 dirty="0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CAD54E33-7ED2-4A91-8EAD-270B18966DB8}"/>
                </a:ext>
              </a:extLst>
            </p:cNvPr>
            <p:cNvSpPr/>
            <p:nvPr/>
          </p:nvSpPr>
          <p:spPr>
            <a:xfrm>
              <a:off x="7703935" y="3241462"/>
              <a:ext cx="88864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rgbClr val="000000"/>
                  </a:solidFill>
                </a:rPr>
                <a:t>組織</a:t>
              </a:r>
              <a:endParaRPr lang="en-US" altLang="zh-TW" sz="2000" b="1" dirty="0">
                <a:solidFill>
                  <a:srgbClr val="000000"/>
                </a:solidFill>
              </a:endParaRPr>
            </a:p>
            <a:p>
              <a:r>
                <a:rPr lang="zh-TW" altLang="en-US" sz="2000" b="1" dirty="0">
                  <a:solidFill>
                    <a:srgbClr val="000000"/>
                  </a:solidFill>
                </a:rPr>
                <a:t>呈現</a:t>
              </a:r>
            </a:p>
            <a:p>
              <a:r>
                <a:rPr lang="zh-TW" altLang="en-US" sz="2000" b="1" dirty="0">
                  <a:solidFill>
                    <a:srgbClr val="000000"/>
                  </a:solidFill>
                </a:rPr>
                <a:t>訊息</a:t>
              </a:r>
            </a:p>
          </p:txBody>
        </p:sp>
        <p:sp>
          <p:nvSpPr>
            <p:cNvPr id="27" name="星形: 五角 26">
              <a:extLst>
                <a:ext uri="{FF2B5EF4-FFF2-40B4-BE49-F238E27FC236}">
                  <a16:creationId xmlns:a16="http://schemas.microsoft.com/office/drawing/2014/main" id="{E0599C52-A8F7-43B3-AD0C-5CDD17CD9F59}"/>
                </a:ext>
              </a:extLst>
            </p:cNvPr>
            <p:cNvSpPr/>
            <p:nvPr/>
          </p:nvSpPr>
          <p:spPr>
            <a:xfrm>
              <a:off x="7790672" y="2670634"/>
              <a:ext cx="459992" cy="456470"/>
            </a:xfrm>
            <a:prstGeom prst="star5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050" name="Picture 2" descr="C:\Users\user\Desktop\7507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" t="11378" r="3677" b="39571"/>
          <a:stretch/>
        </p:blipFill>
        <p:spPr bwMode="auto">
          <a:xfrm>
            <a:off x="6520464" y="4224850"/>
            <a:ext cx="2367559" cy="221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" descr="C:\Users\user\Desktop\75068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" t="33854" r="20812" b="38878"/>
          <a:stretch/>
        </p:blipFill>
        <p:spPr bwMode="auto">
          <a:xfrm>
            <a:off x="4431270" y="4599405"/>
            <a:ext cx="2012922" cy="180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C:\Users\user\Desktop\75068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 t="12825" r="47940" b="66947"/>
          <a:stretch/>
        </p:blipFill>
        <p:spPr bwMode="auto">
          <a:xfrm>
            <a:off x="2280570" y="4978385"/>
            <a:ext cx="1946508" cy="14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99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>
        <p:cut/>
      </p:transition>
    </mc:Choice>
    <mc:Fallback xmlns="">
      <p:transition spd="slow" advTm="9000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198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103"/>
          <p:cNvSpPr txBox="1">
            <a:spLocks noChangeArrowheads="1"/>
          </p:cNvSpPr>
          <p:nvPr/>
        </p:nvSpPr>
        <p:spPr bwMode="auto">
          <a:xfrm>
            <a:off x="533400" y="1509713"/>
            <a:ext cx="79248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6000" dirty="0"/>
          </a:p>
        </p:txBody>
      </p:sp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5131" name="Text Box 108"/>
          <p:cNvSpPr txBox="1">
            <a:spLocks noChangeArrowheads="1"/>
          </p:cNvSpPr>
          <p:nvPr/>
        </p:nvSpPr>
        <p:spPr bwMode="auto">
          <a:xfrm>
            <a:off x="6629400" y="166688"/>
            <a:ext cx="1066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6000" dirty="0">
                <a:solidFill>
                  <a:srgbClr val="F2FDF7"/>
                </a:solidFill>
              </a:rPr>
              <a:t>01</a:t>
            </a:r>
            <a:endParaRPr lang="en-US" altLang="en-US" dirty="0"/>
          </a:p>
        </p:txBody>
      </p:sp>
      <p:sp>
        <p:nvSpPr>
          <p:cNvPr id="5132" name="Text Box 110"/>
          <p:cNvSpPr txBox="1">
            <a:spLocks noChangeArrowheads="1"/>
          </p:cNvSpPr>
          <p:nvPr/>
        </p:nvSpPr>
        <p:spPr bwMode="auto">
          <a:xfrm rot="5400000">
            <a:off x="5581650" y="5596731"/>
            <a:ext cx="20955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dirty="0"/>
              <a:t>Template</a:t>
            </a:r>
            <a:endParaRPr lang="en-US" altLang="en-US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5265D28-8823-4E65-BC95-9D9B89375489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-200179" y="-28575"/>
            <a:ext cx="9144307" cy="686931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7F8B188-DB9B-4DF3-B147-47140C01B16A}"/>
              </a:ext>
            </a:extLst>
          </p:cNvPr>
          <p:cNvSpPr/>
          <p:nvPr/>
        </p:nvSpPr>
        <p:spPr>
          <a:xfrm>
            <a:off x="671537" y="1668560"/>
            <a:ext cx="71768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壹、閱讀推動之</a:t>
            </a:r>
            <a:r>
              <a:rPr lang="zh-TW" altLang="en-US" sz="3200" b="1" u="sng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理念</a:t>
            </a:r>
            <a:r>
              <a:rPr lang="zh-TW" altLang="en-US" sz="32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200" b="1" u="sng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目標</a:t>
            </a:r>
            <a:r>
              <a:rPr lang="zh-TW" altLang="en-US" sz="32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200" b="1" u="sng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組織架構 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D4FDB51-CBA0-4DA2-890C-2290BBB26EDB}"/>
              </a:ext>
            </a:extLst>
          </p:cNvPr>
          <p:cNvSpPr/>
          <p:nvPr/>
        </p:nvSpPr>
        <p:spPr>
          <a:xfrm>
            <a:off x="714256" y="2457710"/>
            <a:ext cx="57246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貳、閱讀</a:t>
            </a:r>
            <a:r>
              <a:rPr lang="zh-TW" altLang="en-US" sz="3200" b="1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資源整合</a:t>
            </a:r>
            <a:r>
              <a:rPr lang="zh-TW" altLang="en-US" sz="32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en-US" sz="3200" b="1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環境營造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32E4C45-4351-4B13-A006-6C78AF48A69D}"/>
              </a:ext>
            </a:extLst>
          </p:cNvPr>
          <p:cNvSpPr/>
          <p:nvPr/>
        </p:nvSpPr>
        <p:spPr>
          <a:xfrm>
            <a:off x="718870" y="3195243"/>
            <a:ext cx="53142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叄、閱讀</a:t>
            </a:r>
            <a:r>
              <a:rPr lang="zh-TW" altLang="en-US" sz="3200" b="1" u="sng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教學</a:t>
            </a:r>
            <a:r>
              <a:rPr lang="zh-TW" altLang="en-US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之</a:t>
            </a:r>
            <a:r>
              <a:rPr lang="zh-TW" altLang="en-US" sz="3200" b="1" u="sng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規劃</a:t>
            </a:r>
            <a:r>
              <a:rPr lang="zh-TW" altLang="en-US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en-US" sz="3200" b="1" u="sng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實施 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C64A75B-8BC2-44DA-98D5-B0BDA2695361}"/>
              </a:ext>
            </a:extLst>
          </p:cNvPr>
          <p:cNvSpPr/>
          <p:nvPr/>
        </p:nvSpPr>
        <p:spPr>
          <a:xfrm>
            <a:off x="718870" y="3988069"/>
            <a:ext cx="57246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肆、學生閱讀</a:t>
            </a:r>
            <a:r>
              <a:rPr lang="zh-TW" altLang="en-US" sz="3200" b="1" u="sng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學習成效</a:t>
            </a:r>
            <a:r>
              <a:rPr lang="zh-TW" altLang="en-US" sz="32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3200" b="1" u="sng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影響</a:t>
            </a:r>
            <a:r>
              <a:rPr lang="zh-TW" altLang="en-US" sz="32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E2D40E6-02DA-4515-9984-F48662C99A9F}"/>
              </a:ext>
            </a:extLst>
          </p:cNvPr>
          <p:cNvSpPr/>
          <p:nvPr/>
        </p:nvSpPr>
        <p:spPr>
          <a:xfrm>
            <a:off x="718870" y="4780895"/>
            <a:ext cx="65453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伍、閱讀推動</a:t>
            </a:r>
            <a:r>
              <a:rPr lang="zh-TW" altLang="en-US" sz="32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專業精進</a:t>
            </a: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en-US" sz="32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社群發展 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6BA3B6C-EAFC-4A0D-AC5B-FD6DAB6398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4348" y="282701"/>
            <a:ext cx="890462" cy="890462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BB01AE41-E5C6-40AF-B55C-ADCD56F7A0A2}"/>
              </a:ext>
            </a:extLst>
          </p:cNvPr>
          <p:cNvSpPr txBox="1"/>
          <p:nvPr/>
        </p:nvSpPr>
        <p:spPr>
          <a:xfrm>
            <a:off x="3344607" y="343859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目錄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95CAAF0-9256-4A2D-AA41-50CF02E72B82}"/>
              </a:ext>
            </a:extLst>
          </p:cNvPr>
          <p:cNvSpPr/>
          <p:nvPr/>
        </p:nvSpPr>
        <p:spPr>
          <a:xfrm>
            <a:off x="718870" y="5458619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rgbClr val="66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陸、結語</a:t>
            </a:r>
          </a:p>
        </p:txBody>
      </p:sp>
    </p:spTree>
    <p:extLst>
      <p:ext uri="{BB962C8B-B14F-4D97-AF65-F5344CB8AC3E}">
        <p14:creationId xmlns:p14="http://schemas.microsoft.com/office/powerpoint/2010/main" val="404462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8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9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4" y="-53771"/>
            <a:ext cx="9838397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 Box 72"/>
          <p:cNvSpPr txBox="1">
            <a:spLocks noChangeArrowheads="1"/>
          </p:cNvSpPr>
          <p:nvPr/>
        </p:nvSpPr>
        <p:spPr bwMode="auto">
          <a:xfrm>
            <a:off x="1636506" y="459289"/>
            <a:ext cx="6693442" cy="54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500"/>
              </a:lnSpc>
              <a:spcBef>
                <a:spcPts val="0"/>
              </a:spcBef>
            </a:pP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新黑體B" panose="020B0809000000000000"/>
              </a:rPr>
              <a:t>三</a:t>
            </a:r>
            <a:r>
              <a:rPr lang="en-US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新黑體B" panose="020B0809000000000000"/>
              </a:rPr>
              <a:t>.</a:t>
            </a: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新黑體B" panose="020B0809000000000000"/>
              </a:rPr>
              <a:t>資源整合提供</a:t>
            </a:r>
            <a:r>
              <a:rPr lang="zh-TW" altLang="en-U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新黑體B" panose="020B0809000000000000"/>
              </a:rPr>
              <a:t>數位閱讀</a:t>
            </a: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新黑體B" panose="020B0809000000000000"/>
              </a:rPr>
              <a:t>學習課程</a:t>
            </a:r>
            <a:endParaRPr lang="en-US" altLang="zh-TW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文鼎新黑體B" panose="020B080900000000000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565" y="281021"/>
            <a:ext cx="891683" cy="891683"/>
          </a:xfrm>
          <a:prstGeom prst="rect">
            <a:avLst/>
          </a:prstGeom>
        </p:spPr>
      </p:pic>
      <p:grpSp>
        <p:nvGrpSpPr>
          <p:cNvPr id="28" name="群組 27"/>
          <p:cNvGrpSpPr/>
          <p:nvPr/>
        </p:nvGrpSpPr>
        <p:grpSpPr>
          <a:xfrm>
            <a:off x="249752" y="1448506"/>
            <a:ext cx="1798315" cy="4439650"/>
            <a:chOff x="1039066" y="1225882"/>
            <a:chExt cx="1710976" cy="3740499"/>
          </a:xfrm>
        </p:grpSpPr>
        <p:sp>
          <p:nvSpPr>
            <p:cNvPr id="32" name="矩形 31"/>
            <p:cNvSpPr/>
            <p:nvPr/>
          </p:nvSpPr>
          <p:spPr>
            <a:xfrm>
              <a:off x="1048077" y="1336948"/>
              <a:ext cx="1679092" cy="793511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手繪多邊形 32"/>
            <p:cNvSpPr/>
            <p:nvPr/>
          </p:nvSpPr>
          <p:spPr>
            <a:xfrm>
              <a:off x="1192854" y="1225882"/>
              <a:ext cx="1475799" cy="837510"/>
            </a:xfrm>
            <a:custGeom>
              <a:avLst/>
              <a:gdLst>
                <a:gd name="connsiteX0" fmla="*/ 0 w 1475799"/>
                <a:gd name="connsiteY0" fmla="*/ 214883 h 1289273"/>
                <a:gd name="connsiteX1" fmla="*/ 214883 w 1475799"/>
                <a:gd name="connsiteY1" fmla="*/ 0 h 1289273"/>
                <a:gd name="connsiteX2" fmla="*/ 1260916 w 1475799"/>
                <a:gd name="connsiteY2" fmla="*/ 0 h 1289273"/>
                <a:gd name="connsiteX3" fmla="*/ 1475799 w 1475799"/>
                <a:gd name="connsiteY3" fmla="*/ 214883 h 1289273"/>
                <a:gd name="connsiteX4" fmla="*/ 1475799 w 1475799"/>
                <a:gd name="connsiteY4" fmla="*/ 1074390 h 1289273"/>
                <a:gd name="connsiteX5" fmla="*/ 1260916 w 1475799"/>
                <a:gd name="connsiteY5" fmla="*/ 1289273 h 1289273"/>
                <a:gd name="connsiteX6" fmla="*/ 214883 w 1475799"/>
                <a:gd name="connsiteY6" fmla="*/ 1289273 h 1289273"/>
                <a:gd name="connsiteX7" fmla="*/ 0 w 1475799"/>
                <a:gd name="connsiteY7" fmla="*/ 1074390 h 1289273"/>
                <a:gd name="connsiteX8" fmla="*/ 0 w 1475799"/>
                <a:gd name="connsiteY8" fmla="*/ 214883 h 12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799" h="1289273">
                  <a:moveTo>
                    <a:pt x="0" y="214883"/>
                  </a:moveTo>
                  <a:cubicBezTo>
                    <a:pt x="0" y="96206"/>
                    <a:pt x="96206" y="0"/>
                    <a:pt x="214883" y="0"/>
                  </a:cubicBezTo>
                  <a:lnTo>
                    <a:pt x="1260916" y="0"/>
                  </a:lnTo>
                  <a:cubicBezTo>
                    <a:pt x="1379593" y="0"/>
                    <a:pt x="1475799" y="96206"/>
                    <a:pt x="1475799" y="214883"/>
                  </a:cubicBezTo>
                  <a:lnTo>
                    <a:pt x="1475799" y="1074390"/>
                  </a:lnTo>
                  <a:cubicBezTo>
                    <a:pt x="1475799" y="1193067"/>
                    <a:pt x="1379593" y="1289273"/>
                    <a:pt x="1260916" y="1289273"/>
                  </a:cubicBezTo>
                  <a:lnTo>
                    <a:pt x="214883" y="1289273"/>
                  </a:lnTo>
                  <a:cubicBezTo>
                    <a:pt x="96206" y="1289273"/>
                    <a:pt x="0" y="1193067"/>
                    <a:pt x="0" y="1074390"/>
                  </a:cubicBezTo>
                  <a:lnTo>
                    <a:pt x="0" y="2148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7363" tIns="62937" rIns="107363" bIns="6293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zh-TW" b="1" dirty="0">
                  <a:solidFill>
                    <a:srgbClr val="949494"/>
                  </a:solidFill>
                </a:rPr>
                <a:t>閱讀網站</a:t>
              </a:r>
              <a:endParaRPr lang="en-US" altLang="zh-TW" b="1" dirty="0">
                <a:solidFill>
                  <a:srgbClr val="949494"/>
                </a:solidFill>
              </a:endParaRPr>
            </a:p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zh-TW" b="1" dirty="0">
                  <a:solidFill>
                    <a:srgbClr val="949494"/>
                  </a:solidFill>
                </a:rPr>
                <a:t>瑠公學堂</a:t>
              </a:r>
              <a:endParaRPr lang="zh-TW" altLang="en-US" b="1" kern="1200" dirty="0">
                <a:solidFill>
                  <a:srgbClr val="9494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039066" y="2410083"/>
              <a:ext cx="1679092" cy="730800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手繪多邊形 34"/>
            <p:cNvSpPr/>
            <p:nvPr/>
          </p:nvSpPr>
          <p:spPr>
            <a:xfrm>
              <a:off x="1184117" y="2236306"/>
              <a:ext cx="1462294" cy="793511"/>
            </a:xfrm>
            <a:custGeom>
              <a:avLst/>
              <a:gdLst>
                <a:gd name="connsiteX0" fmla="*/ 0 w 1462294"/>
                <a:gd name="connsiteY0" fmla="*/ 142683 h 856080"/>
                <a:gd name="connsiteX1" fmla="*/ 142683 w 1462294"/>
                <a:gd name="connsiteY1" fmla="*/ 0 h 856080"/>
                <a:gd name="connsiteX2" fmla="*/ 1319611 w 1462294"/>
                <a:gd name="connsiteY2" fmla="*/ 0 h 856080"/>
                <a:gd name="connsiteX3" fmla="*/ 1462294 w 1462294"/>
                <a:gd name="connsiteY3" fmla="*/ 142683 h 856080"/>
                <a:gd name="connsiteX4" fmla="*/ 1462294 w 1462294"/>
                <a:gd name="connsiteY4" fmla="*/ 713397 h 856080"/>
                <a:gd name="connsiteX5" fmla="*/ 1319611 w 1462294"/>
                <a:gd name="connsiteY5" fmla="*/ 856080 h 856080"/>
                <a:gd name="connsiteX6" fmla="*/ 142683 w 1462294"/>
                <a:gd name="connsiteY6" fmla="*/ 856080 h 856080"/>
                <a:gd name="connsiteX7" fmla="*/ 0 w 1462294"/>
                <a:gd name="connsiteY7" fmla="*/ 713397 h 856080"/>
                <a:gd name="connsiteX8" fmla="*/ 0 w 1462294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294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11" y="0"/>
                  </a:lnTo>
                  <a:cubicBezTo>
                    <a:pt x="1398413" y="0"/>
                    <a:pt x="1462294" y="63881"/>
                    <a:pt x="1462294" y="142683"/>
                  </a:cubicBezTo>
                  <a:lnTo>
                    <a:pt x="1462294" y="713397"/>
                  </a:lnTo>
                  <a:cubicBezTo>
                    <a:pt x="1462294" y="792199"/>
                    <a:pt x="1398413" y="856080"/>
                    <a:pt x="1319611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zh-TW" b="1" dirty="0">
                  <a:solidFill>
                    <a:srgbClr val="949494"/>
                  </a:solidFill>
                </a:rPr>
                <a:t>閱讀認證</a:t>
              </a:r>
              <a:endParaRPr lang="en-US" altLang="zh-TW" b="1" dirty="0">
                <a:solidFill>
                  <a:srgbClr val="949494"/>
                </a:solidFill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zh-TW" b="1" dirty="0">
                  <a:solidFill>
                    <a:srgbClr val="949494"/>
                  </a:solidFill>
                </a:rPr>
                <a:t>酷課雲平臺</a:t>
              </a:r>
              <a:endParaRPr lang="zh-TW" altLang="en-US" b="1" dirty="0">
                <a:solidFill>
                  <a:srgbClr val="949494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1070950" y="4235581"/>
              <a:ext cx="1679092" cy="730800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手繪多邊形 36"/>
            <p:cNvSpPr/>
            <p:nvPr/>
          </p:nvSpPr>
          <p:spPr>
            <a:xfrm>
              <a:off x="1149762" y="3512038"/>
              <a:ext cx="1518892" cy="1349620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00A44A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ts val="3000"/>
                </a:lnSpc>
                <a:spcAft>
                  <a:spcPts val="0"/>
                </a:spcAft>
                <a:tabLst>
                  <a:tab pos="1349375" algn="l"/>
                </a:tabLst>
              </a:pPr>
              <a:r>
                <a:rPr lang="zh-TW" altLang="zh-TW" sz="2600" b="1" dirty="0">
                  <a:solidFill>
                    <a:srgbClr val="FFFFFF"/>
                  </a:solidFill>
                </a:rPr>
                <a:t>數位閱讀</a:t>
              </a:r>
              <a:endParaRPr lang="en-US" altLang="zh-TW" sz="2600" b="1" dirty="0">
                <a:solidFill>
                  <a:srgbClr val="FFFFFF"/>
                </a:solidFill>
              </a:endParaRPr>
            </a:p>
            <a:p>
              <a:pPr lvl="0" algn="ctr" defTabSz="711200">
                <a:lnSpc>
                  <a:spcPts val="3000"/>
                </a:lnSpc>
                <a:spcAft>
                  <a:spcPts val="0"/>
                </a:spcAft>
                <a:tabLst>
                  <a:tab pos="1349375" algn="l"/>
                </a:tabLst>
              </a:pPr>
              <a:r>
                <a:rPr lang="zh-TW" altLang="zh-TW" sz="2600" b="1" dirty="0">
                  <a:solidFill>
                    <a:srgbClr val="FFFFFF"/>
                  </a:solidFill>
                </a:rPr>
                <a:t>歷程</a:t>
              </a:r>
              <a:r>
                <a:rPr lang="zh-TW" altLang="en-US" sz="2600" b="1" dirty="0">
                  <a:solidFill>
                    <a:srgbClr val="FFFFFF"/>
                  </a:solidFill>
                </a:rPr>
                <a:t>展現</a:t>
              </a:r>
              <a:endParaRPr lang="zh-TW" altLang="en-US" sz="2600" b="1" kern="1200" dirty="0">
                <a:solidFill>
                  <a:srgbClr val="FFFF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3" name="Text Box 72">
            <a:extLst>
              <a:ext uri="{FF2B5EF4-FFF2-40B4-BE49-F238E27FC236}">
                <a16:creationId xmlns:a16="http://schemas.microsoft.com/office/drawing/2014/main" id="{E3D21507-77DF-4B6F-A42C-57D517FE3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7584" y="503464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2FDF7"/>
                </a:solidFill>
              </a:rPr>
              <a:t>04</a:t>
            </a:r>
            <a:endParaRPr lang="en-US" altLang="en-US" sz="2800" dirty="0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64E206D6-90FE-4A56-8A04-0045E6E615AB}"/>
              </a:ext>
            </a:extLst>
          </p:cNvPr>
          <p:cNvSpPr/>
          <p:nvPr/>
        </p:nvSpPr>
        <p:spPr>
          <a:xfrm>
            <a:off x="2121165" y="1048947"/>
            <a:ext cx="3628489" cy="743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b="1" dirty="0">
                <a:solidFill>
                  <a:srgbClr val="00B050"/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數位閱讀學習</a:t>
            </a:r>
            <a:r>
              <a:rPr lang="zh-TW" altLang="en-US" sz="3200" b="1" dirty="0">
                <a:solidFill>
                  <a:srgbClr val="FF3399"/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歷程</a:t>
            </a:r>
            <a:endParaRPr lang="en-US" altLang="zh-TW" sz="3200" b="1" dirty="0">
              <a:solidFill>
                <a:srgbClr val="FF3399"/>
              </a:solidFill>
              <a:ea typeface="新細明體" panose="02020500000000000000" pitchFamily="18" charset="-120"/>
              <a:cs typeface="標楷體" panose="03000509000000000000" pitchFamily="65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7126514" y="2714171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zh-TW" altLang="en-US" dirty="0"/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A596A3F9-5339-4685-9735-9C9653594527}"/>
              </a:ext>
            </a:extLst>
          </p:cNvPr>
          <p:cNvGrpSpPr/>
          <p:nvPr/>
        </p:nvGrpSpPr>
        <p:grpSpPr>
          <a:xfrm>
            <a:off x="2635630" y="2628387"/>
            <a:ext cx="6123554" cy="1971018"/>
            <a:chOff x="2980169" y="2456059"/>
            <a:chExt cx="5612409" cy="3348951"/>
          </a:xfrm>
        </p:grpSpPr>
        <p:grpSp>
          <p:nvGrpSpPr>
            <p:cNvPr id="22" name="Group 19">
              <a:extLst>
                <a:ext uri="{FF2B5EF4-FFF2-40B4-BE49-F238E27FC236}">
                  <a16:creationId xmlns:a16="http://schemas.microsoft.com/office/drawing/2014/main" id="{860ADD08-5801-4859-ACF5-8A5475A1F4CD}"/>
                </a:ext>
              </a:extLst>
            </p:cNvPr>
            <p:cNvGrpSpPr/>
            <p:nvPr/>
          </p:nvGrpSpPr>
          <p:grpSpPr>
            <a:xfrm>
              <a:off x="2980169" y="2925648"/>
              <a:ext cx="4554041" cy="2879362"/>
              <a:chOff x="891983" y="1060511"/>
              <a:chExt cx="7297139" cy="2962130"/>
            </a:xfrm>
          </p:grpSpPr>
          <p:grpSp>
            <p:nvGrpSpPr>
              <p:cNvPr id="29" name="Group 1">
                <a:extLst>
                  <a:ext uri="{FF2B5EF4-FFF2-40B4-BE49-F238E27FC236}">
                    <a16:creationId xmlns:a16="http://schemas.microsoft.com/office/drawing/2014/main" id="{3DE8F6E9-8A61-4058-885C-868E9F10BE7F}"/>
                  </a:ext>
                </a:extLst>
              </p:cNvPr>
              <p:cNvGrpSpPr/>
              <p:nvPr/>
            </p:nvGrpSpPr>
            <p:grpSpPr>
              <a:xfrm>
                <a:off x="891983" y="1060511"/>
                <a:ext cx="7297139" cy="2962130"/>
                <a:chOff x="891983" y="1060511"/>
                <a:chExt cx="7297139" cy="2962130"/>
              </a:xfrm>
            </p:grpSpPr>
            <p:sp>
              <p:nvSpPr>
                <p:cNvPr id="40" name="L-Shape 2">
                  <a:extLst>
                    <a:ext uri="{FF2B5EF4-FFF2-40B4-BE49-F238E27FC236}">
                      <a16:creationId xmlns:a16="http://schemas.microsoft.com/office/drawing/2014/main" id="{60273AF0-055A-4DBC-826E-62108187E496}"/>
                    </a:ext>
                  </a:extLst>
                </p:cNvPr>
                <p:cNvSpPr/>
                <p:nvPr/>
              </p:nvSpPr>
              <p:spPr>
                <a:xfrm rot="5400000">
                  <a:off x="1222103" y="2087926"/>
                  <a:ext cx="994371" cy="1654611"/>
                </a:xfrm>
                <a:prstGeom prst="corner">
                  <a:avLst>
                    <a:gd name="adj1" fmla="val 16120"/>
                    <a:gd name="adj2" fmla="val 16110"/>
                  </a:avLst>
                </a:prstGeom>
                <a:solidFill>
                  <a:schemeClr val="accent2">
                    <a:lumMod val="75000"/>
                  </a:schemeClr>
                </a:solidFill>
              </p:spPr>
              <p:style>
                <a:lnRef idx="2">
                  <a:schemeClr val="accen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zh-TW" altLang="en-US" dirty="0"/>
                </a:p>
              </p:txBody>
            </p:sp>
            <p:sp>
              <p:nvSpPr>
                <p:cNvPr id="41" name="Freeform 3">
                  <a:extLst>
                    <a:ext uri="{FF2B5EF4-FFF2-40B4-BE49-F238E27FC236}">
                      <a16:creationId xmlns:a16="http://schemas.microsoft.com/office/drawing/2014/main" id="{891D27F1-88C8-41B9-BBF7-E81F168D91EE}"/>
                    </a:ext>
                  </a:extLst>
                </p:cNvPr>
                <p:cNvSpPr/>
                <p:nvPr/>
              </p:nvSpPr>
              <p:spPr>
                <a:xfrm>
                  <a:off x="1104564" y="2713245"/>
                  <a:ext cx="1493791" cy="1309396"/>
                </a:xfrm>
                <a:custGeom>
                  <a:avLst/>
                  <a:gdLst>
                    <a:gd name="connsiteX0" fmla="*/ 0 w 1493792"/>
                    <a:gd name="connsiteY0" fmla="*/ 0 h 1309396"/>
                    <a:gd name="connsiteX1" fmla="*/ 1493792 w 1493792"/>
                    <a:gd name="connsiteY1" fmla="*/ 0 h 1309396"/>
                    <a:gd name="connsiteX2" fmla="*/ 1493792 w 1493792"/>
                    <a:gd name="connsiteY2" fmla="*/ 1309396 h 1309396"/>
                    <a:gd name="connsiteX3" fmla="*/ 0 w 1493792"/>
                    <a:gd name="connsiteY3" fmla="*/ 1309396 h 1309396"/>
                    <a:gd name="connsiteX4" fmla="*/ 0 w 1493792"/>
                    <a:gd name="connsiteY4" fmla="*/ 0 h 1309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792" h="1309396">
                      <a:moveTo>
                        <a:pt x="0" y="0"/>
                      </a:moveTo>
                      <a:lnTo>
                        <a:pt x="1493792" y="0"/>
                      </a:lnTo>
                      <a:lnTo>
                        <a:pt x="1493792" y="1309396"/>
                      </a:lnTo>
                      <a:lnTo>
                        <a:pt x="0" y="13093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5720" tIns="45720" rIns="45720" bIns="45720" numCol="1" spcCol="1270" anchor="t" anchorCtr="0">
                  <a:noAutofit/>
                </a:bodyPr>
                <a:lstStyle/>
                <a:p>
                  <a:pPr lvl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400" b="1" kern="120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lvl="0" algn="ctr" defTabSz="53340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zh-TW" altLang="en-US" sz="2000" b="1" dirty="0">
                      <a:solidFill>
                        <a:srgbClr val="000000"/>
                      </a:solidFill>
                    </a:rPr>
                    <a:t>定義</a:t>
                  </a:r>
                  <a:endParaRPr lang="en-US" altLang="zh-TW" sz="2000" b="1" dirty="0">
                    <a:solidFill>
                      <a:srgbClr val="000000"/>
                    </a:solidFill>
                  </a:endParaRPr>
                </a:p>
                <a:p>
                  <a:pPr lvl="0" algn="ctr" defTabSz="53340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zh-TW" altLang="en-US" sz="2000" b="1" dirty="0">
                      <a:solidFill>
                        <a:srgbClr val="000000"/>
                      </a:solidFill>
                    </a:rPr>
                    <a:t>問題</a:t>
                  </a:r>
                </a:p>
              </p:txBody>
            </p:sp>
            <p:sp>
              <p:nvSpPr>
                <p:cNvPr id="42" name="Isosceles Triangle 5">
                  <a:extLst>
                    <a:ext uri="{FF2B5EF4-FFF2-40B4-BE49-F238E27FC236}">
                      <a16:creationId xmlns:a16="http://schemas.microsoft.com/office/drawing/2014/main" id="{EC0E3404-A29D-45D8-93BD-1B7AB3E23FEB}"/>
                    </a:ext>
                  </a:extLst>
                </p:cNvPr>
                <p:cNvSpPr/>
                <p:nvPr/>
              </p:nvSpPr>
              <p:spPr>
                <a:xfrm>
                  <a:off x="2268063" y="1966112"/>
                  <a:ext cx="281847" cy="281847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FFC000"/>
                </a:solidFill>
              </p:spPr>
              <p:style>
                <a:lnRef idx="2">
                  <a:schemeClr val="accent3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3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3" name="L-Shape 6">
                  <a:extLst>
                    <a:ext uri="{FF2B5EF4-FFF2-40B4-BE49-F238E27FC236}">
                      <a16:creationId xmlns:a16="http://schemas.microsoft.com/office/drawing/2014/main" id="{2FDE7481-F387-40F8-9051-BA257FD11152}"/>
                    </a:ext>
                  </a:extLst>
                </p:cNvPr>
                <p:cNvSpPr/>
                <p:nvPr/>
              </p:nvSpPr>
              <p:spPr>
                <a:xfrm rot="5400000">
                  <a:off x="3050797" y="1635414"/>
                  <a:ext cx="994371" cy="1654611"/>
                </a:xfrm>
                <a:prstGeom prst="corner">
                  <a:avLst>
                    <a:gd name="adj1" fmla="val 16120"/>
                    <a:gd name="adj2" fmla="val 16110"/>
                  </a:avLst>
                </a:prstGeom>
                <a:solidFill>
                  <a:srgbClr val="FFFF00"/>
                </a:solidFill>
              </p:spPr>
              <p:style>
                <a:lnRef idx="2">
                  <a:schemeClr val="accent4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4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4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zh-TW" altLang="en-US" dirty="0"/>
                </a:p>
              </p:txBody>
            </p:sp>
            <p:sp>
              <p:nvSpPr>
                <p:cNvPr id="44" name="Freeform 7">
                  <a:extLst>
                    <a:ext uri="{FF2B5EF4-FFF2-40B4-BE49-F238E27FC236}">
                      <a16:creationId xmlns:a16="http://schemas.microsoft.com/office/drawing/2014/main" id="{CF285AD2-7D6C-41C1-AF91-B838E2F3E365}"/>
                    </a:ext>
                  </a:extLst>
                </p:cNvPr>
                <p:cNvSpPr/>
                <p:nvPr/>
              </p:nvSpPr>
              <p:spPr>
                <a:xfrm>
                  <a:off x="3265485" y="2599081"/>
                  <a:ext cx="1493791" cy="1309396"/>
                </a:xfrm>
                <a:custGeom>
                  <a:avLst/>
                  <a:gdLst>
                    <a:gd name="connsiteX0" fmla="*/ 0 w 1493792"/>
                    <a:gd name="connsiteY0" fmla="*/ 0 h 1309396"/>
                    <a:gd name="connsiteX1" fmla="*/ 1493792 w 1493792"/>
                    <a:gd name="connsiteY1" fmla="*/ 0 h 1309396"/>
                    <a:gd name="connsiteX2" fmla="*/ 1493792 w 1493792"/>
                    <a:gd name="connsiteY2" fmla="*/ 1309396 h 1309396"/>
                    <a:gd name="connsiteX3" fmla="*/ 0 w 1493792"/>
                    <a:gd name="connsiteY3" fmla="*/ 1309396 h 1309396"/>
                    <a:gd name="connsiteX4" fmla="*/ 0 w 1493792"/>
                    <a:gd name="connsiteY4" fmla="*/ 0 h 1309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792" h="1309396">
                      <a:moveTo>
                        <a:pt x="0" y="0"/>
                      </a:moveTo>
                      <a:lnTo>
                        <a:pt x="1493792" y="0"/>
                      </a:lnTo>
                      <a:lnTo>
                        <a:pt x="1493792" y="1309396"/>
                      </a:lnTo>
                      <a:lnTo>
                        <a:pt x="0" y="13093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5720" tIns="45720" rIns="45720" bIns="45720" numCol="1" spcCol="1270" anchor="t" anchorCtr="0">
                  <a:noAutofit/>
                </a:bodyPr>
                <a:lstStyle/>
                <a:p>
                  <a:pPr lvl="0"/>
                  <a:r>
                    <a:rPr lang="zh-TW" altLang="zh-TW" sz="2000" b="1" dirty="0">
                      <a:solidFill>
                        <a:srgbClr val="000000"/>
                      </a:solidFill>
                    </a:rPr>
                    <a:t>搜尋</a:t>
                  </a:r>
                  <a:endParaRPr lang="en-US" altLang="zh-TW" sz="2000" b="1" dirty="0">
                    <a:solidFill>
                      <a:srgbClr val="000000"/>
                    </a:solidFill>
                  </a:endParaRPr>
                </a:p>
                <a:p>
                  <a:pPr lvl="0"/>
                  <a:r>
                    <a:rPr lang="zh-TW" altLang="zh-TW" sz="2000" b="1" dirty="0">
                      <a:solidFill>
                        <a:srgbClr val="000000"/>
                      </a:solidFill>
                    </a:rPr>
                    <a:t>訊息</a:t>
                  </a:r>
                  <a:endParaRPr lang="zh-TW" altLang="en-US" sz="2000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5" name="Isosceles Triangle 10">
                  <a:extLst>
                    <a:ext uri="{FF2B5EF4-FFF2-40B4-BE49-F238E27FC236}">
                      <a16:creationId xmlns:a16="http://schemas.microsoft.com/office/drawing/2014/main" id="{D9D9441D-88BD-4EDE-A308-2F18AD24E8ED}"/>
                    </a:ext>
                  </a:extLst>
                </p:cNvPr>
                <p:cNvSpPr/>
                <p:nvPr/>
              </p:nvSpPr>
              <p:spPr>
                <a:xfrm>
                  <a:off x="4096757" y="1513600"/>
                  <a:ext cx="281847" cy="281847"/>
                </a:xfrm>
                <a:prstGeom prst="triangle">
                  <a:avLst>
                    <a:gd name="adj" fmla="val 100000"/>
                  </a:avLst>
                </a:prstGeom>
                <a:solidFill>
                  <a:srgbClr val="C2C2C2"/>
                </a:solidFill>
              </p:spPr>
              <p:style>
                <a:lnRef idx="2">
                  <a:schemeClr val="accent5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5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5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6" name="L-Shape 11">
                  <a:extLst>
                    <a:ext uri="{FF2B5EF4-FFF2-40B4-BE49-F238E27FC236}">
                      <a16:creationId xmlns:a16="http://schemas.microsoft.com/office/drawing/2014/main" id="{303E7F2F-EB43-4BCB-BC7F-37696CCB53DB}"/>
                    </a:ext>
                  </a:extLst>
                </p:cNvPr>
                <p:cNvSpPr/>
                <p:nvPr/>
              </p:nvSpPr>
              <p:spPr>
                <a:xfrm rot="5400000">
                  <a:off x="4968032" y="1093555"/>
                  <a:ext cx="994371" cy="1654610"/>
                </a:xfrm>
                <a:prstGeom prst="corner">
                  <a:avLst>
                    <a:gd name="adj1" fmla="val 16120"/>
                    <a:gd name="adj2" fmla="val 16110"/>
                  </a:avLst>
                </a:prstGeom>
                <a:solidFill>
                  <a:srgbClr val="66FF33"/>
                </a:solidFill>
              </p:spPr>
              <p:style>
                <a:lnRef idx="2">
                  <a:schemeClr val="accent6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6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6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47" name="Freeform 14">
                  <a:extLst>
                    <a:ext uri="{FF2B5EF4-FFF2-40B4-BE49-F238E27FC236}">
                      <a16:creationId xmlns:a16="http://schemas.microsoft.com/office/drawing/2014/main" id="{5C1E43DA-8785-4875-949B-D32EBC94A4AA}"/>
                    </a:ext>
                  </a:extLst>
                </p:cNvPr>
                <p:cNvSpPr/>
                <p:nvPr/>
              </p:nvSpPr>
              <p:spPr>
                <a:xfrm>
                  <a:off x="5130763" y="2340962"/>
                  <a:ext cx="1493791" cy="1309396"/>
                </a:xfrm>
                <a:custGeom>
                  <a:avLst/>
                  <a:gdLst>
                    <a:gd name="connsiteX0" fmla="*/ 0 w 1493792"/>
                    <a:gd name="connsiteY0" fmla="*/ 0 h 1309396"/>
                    <a:gd name="connsiteX1" fmla="*/ 1493792 w 1493792"/>
                    <a:gd name="connsiteY1" fmla="*/ 0 h 1309396"/>
                    <a:gd name="connsiteX2" fmla="*/ 1493792 w 1493792"/>
                    <a:gd name="connsiteY2" fmla="*/ 1309396 h 1309396"/>
                    <a:gd name="connsiteX3" fmla="*/ 0 w 1493792"/>
                    <a:gd name="connsiteY3" fmla="*/ 1309396 h 1309396"/>
                    <a:gd name="connsiteX4" fmla="*/ 0 w 1493792"/>
                    <a:gd name="connsiteY4" fmla="*/ 0 h 1309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792" h="1309396">
                      <a:moveTo>
                        <a:pt x="0" y="0"/>
                      </a:moveTo>
                      <a:lnTo>
                        <a:pt x="1493792" y="0"/>
                      </a:lnTo>
                      <a:lnTo>
                        <a:pt x="1493792" y="1309396"/>
                      </a:lnTo>
                      <a:lnTo>
                        <a:pt x="0" y="13093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5720" tIns="45720" rIns="45720" bIns="45720" numCol="1" spcCol="1270" anchor="t" anchorCtr="0">
                  <a:noAutofit/>
                </a:bodyPr>
                <a:lstStyle/>
                <a:p>
                  <a:pPr lvl="0"/>
                  <a:r>
                    <a:rPr lang="zh-TW" altLang="zh-TW" sz="2000" b="1" dirty="0">
                      <a:solidFill>
                        <a:srgbClr val="000000"/>
                      </a:solidFill>
                    </a:rPr>
                    <a:t>瀏覽</a:t>
                  </a:r>
                  <a:endParaRPr lang="en-US" altLang="zh-TW" sz="2000" b="1" dirty="0">
                    <a:solidFill>
                      <a:srgbClr val="000000"/>
                    </a:solidFill>
                  </a:endParaRPr>
                </a:p>
                <a:p>
                  <a:pPr lvl="0"/>
                  <a:r>
                    <a:rPr lang="zh-TW" altLang="zh-TW" sz="2000" b="1" dirty="0">
                      <a:solidFill>
                        <a:srgbClr val="000000"/>
                      </a:solidFill>
                    </a:rPr>
                    <a:t>訊息</a:t>
                  </a:r>
                  <a:endParaRPr lang="zh-TW" altLang="en-US" sz="2000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8" name="Isosceles Triangle 15">
                  <a:extLst>
                    <a:ext uri="{FF2B5EF4-FFF2-40B4-BE49-F238E27FC236}">
                      <a16:creationId xmlns:a16="http://schemas.microsoft.com/office/drawing/2014/main" id="{06672EFB-60CA-4B74-B12A-33885EF33905}"/>
                    </a:ext>
                  </a:extLst>
                </p:cNvPr>
                <p:cNvSpPr/>
                <p:nvPr/>
              </p:nvSpPr>
              <p:spPr>
                <a:xfrm>
                  <a:off x="5925450" y="1061088"/>
                  <a:ext cx="281847" cy="281847"/>
                </a:xfrm>
                <a:prstGeom prst="triangle">
                  <a:avLst>
                    <a:gd name="adj" fmla="val 100000"/>
                  </a:avLst>
                </a:prstGeom>
              </p:spPr>
              <p:style>
                <a:lnRef idx="2">
                  <a:schemeClr val="accent2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zh-TW" altLang="en-US" dirty="0"/>
                </a:p>
              </p:txBody>
            </p:sp>
            <p:sp>
              <p:nvSpPr>
                <p:cNvPr id="49" name="L-Shape 16">
                  <a:extLst>
                    <a:ext uri="{FF2B5EF4-FFF2-40B4-BE49-F238E27FC236}">
                      <a16:creationId xmlns:a16="http://schemas.microsoft.com/office/drawing/2014/main" id="{1C495761-F10A-4364-9FA4-C5C7C0037F7A}"/>
                    </a:ext>
                  </a:extLst>
                </p:cNvPr>
                <p:cNvSpPr/>
                <p:nvPr/>
              </p:nvSpPr>
              <p:spPr>
                <a:xfrm rot="5400000">
                  <a:off x="6708184" y="730391"/>
                  <a:ext cx="994371" cy="1654611"/>
                </a:xfrm>
                <a:prstGeom prst="corner">
                  <a:avLst>
                    <a:gd name="adj1" fmla="val 16120"/>
                    <a:gd name="adj2" fmla="val 16110"/>
                  </a:avLst>
                </a:prstGeom>
                <a:solidFill>
                  <a:srgbClr val="FF0000"/>
                </a:solidFill>
              </p:spPr>
              <p:style>
                <a:lnRef idx="2">
                  <a:schemeClr val="accent3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3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50" name="Freeform 18">
                  <a:extLst>
                    <a:ext uri="{FF2B5EF4-FFF2-40B4-BE49-F238E27FC236}">
                      <a16:creationId xmlns:a16="http://schemas.microsoft.com/office/drawing/2014/main" id="{3F1263DB-882D-45BE-8FD3-8D480A6924CF}"/>
                    </a:ext>
                  </a:extLst>
                </p:cNvPr>
                <p:cNvSpPr/>
                <p:nvPr/>
              </p:nvSpPr>
              <p:spPr>
                <a:xfrm>
                  <a:off x="6695331" y="1545181"/>
                  <a:ext cx="1493791" cy="1309396"/>
                </a:xfrm>
                <a:custGeom>
                  <a:avLst/>
                  <a:gdLst>
                    <a:gd name="connsiteX0" fmla="*/ 0 w 1493792"/>
                    <a:gd name="connsiteY0" fmla="*/ 0 h 1309396"/>
                    <a:gd name="connsiteX1" fmla="*/ 1493792 w 1493792"/>
                    <a:gd name="connsiteY1" fmla="*/ 0 h 1309396"/>
                    <a:gd name="connsiteX2" fmla="*/ 1493792 w 1493792"/>
                    <a:gd name="connsiteY2" fmla="*/ 1309396 h 1309396"/>
                    <a:gd name="connsiteX3" fmla="*/ 0 w 1493792"/>
                    <a:gd name="connsiteY3" fmla="*/ 1309396 h 1309396"/>
                    <a:gd name="connsiteX4" fmla="*/ 0 w 1493792"/>
                    <a:gd name="connsiteY4" fmla="*/ 0 h 1309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3792" h="1309396">
                      <a:moveTo>
                        <a:pt x="0" y="0"/>
                      </a:moveTo>
                      <a:lnTo>
                        <a:pt x="1493792" y="0"/>
                      </a:lnTo>
                      <a:lnTo>
                        <a:pt x="1493792" y="1309396"/>
                      </a:lnTo>
                      <a:lnTo>
                        <a:pt x="0" y="130939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45720" tIns="45720" rIns="45720" bIns="45720" numCol="1" spcCol="1270" anchor="t" anchorCtr="0">
                  <a:noAutofit/>
                </a:bodyPr>
                <a:lstStyle/>
                <a:p>
                  <a:pPr lvl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400" b="1" kern="1200" dirty="0">
                    <a:solidFill>
                      <a:schemeClr val="bg1">
                        <a:lumMod val="65000"/>
                      </a:schemeClr>
                    </a:solidFill>
                  </a:endParaRPr>
                </a:p>
                <a:p>
                  <a:pPr lvl="0" algn="ctr" defTabSz="53340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zh-TW" altLang="en-US" sz="2000" b="1" dirty="0">
                      <a:solidFill>
                        <a:srgbClr val="000000"/>
                      </a:solidFill>
                    </a:rPr>
                    <a:t>處理</a:t>
                  </a:r>
                  <a:endParaRPr lang="en-US" altLang="zh-TW" sz="2000" b="1" dirty="0">
                    <a:solidFill>
                      <a:srgbClr val="000000"/>
                    </a:solidFill>
                  </a:endParaRPr>
                </a:p>
                <a:p>
                  <a:pPr lvl="0" algn="ctr" defTabSz="53340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zh-TW" altLang="en-US" sz="2000" b="1" dirty="0">
                      <a:solidFill>
                        <a:srgbClr val="000000"/>
                      </a:solidFill>
                    </a:rPr>
                    <a:t>訊息</a:t>
                  </a:r>
                </a:p>
                <a:p>
                  <a:pPr lvl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endParaRPr lang="en-US" sz="1400" b="1" kern="1200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30" name="Freeform 6">
                <a:extLst>
                  <a:ext uri="{FF2B5EF4-FFF2-40B4-BE49-F238E27FC236}">
                    <a16:creationId xmlns:a16="http://schemas.microsoft.com/office/drawing/2014/main" id="{A2BAD79E-0C46-4E10-B986-220332E044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7222" y="2707500"/>
                <a:ext cx="571660" cy="394864"/>
              </a:xfrm>
              <a:custGeom>
                <a:avLst/>
                <a:gdLst>
                  <a:gd name="T0" fmla="*/ 67 w 376"/>
                  <a:gd name="T1" fmla="*/ 3 h 401"/>
                  <a:gd name="T2" fmla="*/ 62 w 376"/>
                  <a:gd name="T3" fmla="*/ 3 h 401"/>
                  <a:gd name="T4" fmla="*/ 0 w 376"/>
                  <a:gd name="T5" fmla="*/ 159 h 401"/>
                  <a:gd name="T6" fmla="*/ 65 w 376"/>
                  <a:gd name="T7" fmla="*/ 223 h 401"/>
                  <a:gd name="T8" fmla="*/ 129 w 376"/>
                  <a:gd name="T9" fmla="*/ 159 h 401"/>
                  <a:gd name="T10" fmla="*/ 67 w 376"/>
                  <a:gd name="T11" fmla="*/ 3 h 401"/>
                  <a:gd name="T12" fmla="*/ 313 w 376"/>
                  <a:gd name="T13" fmla="*/ 3 h 401"/>
                  <a:gd name="T14" fmla="*/ 309 w 376"/>
                  <a:gd name="T15" fmla="*/ 3 h 401"/>
                  <a:gd name="T16" fmla="*/ 246 w 376"/>
                  <a:gd name="T17" fmla="*/ 159 h 401"/>
                  <a:gd name="T18" fmla="*/ 311 w 376"/>
                  <a:gd name="T19" fmla="*/ 223 h 401"/>
                  <a:gd name="T20" fmla="*/ 376 w 376"/>
                  <a:gd name="T21" fmla="*/ 159 h 401"/>
                  <a:gd name="T22" fmla="*/ 313 w 376"/>
                  <a:gd name="T23" fmla="*/ 3 h 401"/>
                  <a:gd name="T24" fmla="*/ 185 w 376"/>
                  <a:gd name="T25" fmla="*/ 180 h 401"/>
                  <a:gd name="T26" fmla="*/ 123 w 376"/>
                  <a:gd name="T27" fmla="*/ 337 h 401"/>
                  <a:gd name="T28" fmla="*/ 188 w 376"/>
                  <a:gd name="T29" fmla="*/ 401 h 401"/>
                  <a:gd name="T30" fmla="*/ 253 w 376"/>
                  <a:gd name="T31" fmla="*/ 337 h 401"/>
                  <a:gd name="T32" fmla="*/ 190 w 376"/>
                  <a:gd name="T33" fmla="*/ 180 h 401"/>
                  <a:gd name="T34" fmla="*/ 185 w 376"/>
                  <a:gd name="T35" fmla="*/ 18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76" h="401">
                    <a:moveTo>
                      <a:pt x="67" y="3"/>
                    </a:moveTo>
                    <a:cubicBezTo>
                      <a:pt x="67" y="0"/>
                      <a:pt x="62" y="0"/>
                      <a:pt x="62" y="3"/>
                    </a:cubicBezTo>
                    <a:cubicBezTo>
                      <a:pt x="52" y="85"/>
                      <a:pt x="0" y="102"/>
                      <a:pt x="0" y="159"/>
                    </a:cubicBezTo>
                    <a:cubicBezTo>
                      <a:pt x="0" y="195"/>
                      <a:pt x="29" y="223"/>
                      <a:pt x="65" y="223"/>
                    </a:cubicBezTo>
                    <a:cubicBezTo>
                      <a:pt x="100" y="223"/>
                      <a:pt x="129" y="195"/>
                      <a:pt x="129" y="159"/>
                    </a:cubicBezTo>
                    <a:cubicBezTo>
                      <a:pt x="129" y="102"/>
                      <a:pt x="77" y="85"/>
                      <a:pt x="67" y="3"/>
                    </a:cubicBezTo>
                    <a:close/>
                    <a:moveTo>
                      <a:pt x="313" y="3"/>
                    </a:moveTo>
                    <a:cubicBezTo>
                      <a:pt x="313" y="0"/>
                      <a:pt x="309" y="0"/>
                      <a:pt x="309" y="3"/>
                    </a:cubicBezTo>
                    <a:cubicBezTo>
                      <a:pt x="298" y="85"/>
                      <a:pt x="246" y="102"/>
                      <a:pt x="246" y="159"/>
                    </a:cubicBezTo>
                    <a:cubicBezTo>
                      <a:pt x="246" y="195"/>
                      <a:pt x="276" y="223"/>
                      <a:pt x="311" y="223"/>
                    </a:cubicBezTo>
                    <a:cubicBezTo>
                      <a:pt x="346" y="223"/>
                      <a:pt x="376" y="195"/>
                      <a:pt x="376" y="159"/>
                    </a:cubicBezTo>
                    <a:cubicBezTo>
                      <a:pt x="376" y="102"/>
                      <a:pt x="324" y="85"/>
                      <a:pt x="313" y="3"/>
                    </a:cubicBezTo>
                    <a:close/>
                    <a:moveTo>
                      <a:pt x="185" y="180"/>
                    </a:moveTo>
                    <a:cubicBezTo>
                      <a:pt x="175" y="263"/>
                      <a:pt x="123" y="280"/>
                      <a:pt x="123" y="337"/>
                    </a:cubicBezTo>
                    <a:cubicBezTo>
                      <a:pt x="123" y="372"/>
                      <a:pt x="153" y="401"/>
                      <a:pt x="188" y="401"/>
                    </a:cubicBezTo>
                    <a:cubicBezTo>
                      <a:pt x="223" y="401"/>
                      <a:pt x="253" y="372"/>
                      <a:pt x="253" y="337"/>
                    </a:cubicBezTo>
                    <a:cubicBezTo>
                      <a:pt x="253" y="280"/>
                      <a:pt x="200" y="263"/>
                      <a:pt x="190" y="180"/>
                    </a:cubicBezTo>
                    <a:cubicBezTo>
                      <a:pt x="190" y="178"/>
                      <a:pt x="186" y="178"/>
                      <a:pt x="185" y="18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dirty="0"/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407B60A8-FF8C-4231-B3A8-177E599E9CC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88280" y="2216536"/>
                <a:ext cx="692785" cy="490965"/>
              </a:xfrm>
              <a:custGeom>
                <a:avLst/>
                <a:gdLst>
                  <a:gd name="T0" fmla="*/ 360 w 400"/>
                  <a:gd name="T1" fmla="*/ 184 h 400"/>
                  <a:gd name="T2" fmla="*/ 360 w 400"/>
                  <a:gd name="T3" fmla="*/ 216 h 400"/>
                  <a:gd name="T4" fmla="*/ 400 w 400"/>
                  <a:gd name="T5" fmla="*/ 200 h 400"/>
                  <a:gd name="T6" fmla="*/ 200 w 400"/>
                  <a:gd name="T7" fmla="*/ 90 h 400"/>
                  <a:gd name="T8" fmla="*/ 200 w 400"/>
                  <a:gd name="T9" fmla="*/ 310 h 400"/>
                  <a:gd name="T10" fmla="*/ 200 w 400"/>
                  <a:gd name="T11" fmla="*/ 90 h 400"/>
                  <a:gd name="T12" fmla="*/ 120 w 400"/>
                  <a:gd name="T13" fmla="*/ 200 h 400"/>
                  <a:gd name="T14" fmla="*/ 280 w 400"/>
                  <a:gd name="T15" fmla="*/ 200 h 400"/>
                  <a:gd name="T16" fmla="*/ 59 w 400"/>
                  <a:gd name="T17" fmla="*/ 200 h 400"/>
                  <a:gd name="T18" fmla="*/ 20 w 400"/>
                  <a:gd name="T19" fmla="*/ 184 h 400"/>
                  <a:gd name="T20" fmla="*/ 20 w 400"/>
                  <a:gd name="T21" fmla="*/ 216 h 400"/>
                  <a:gd name="T22" fmla="*/ 59 w 400"/>
                  <a:gd name="T23" fmla="*/ 200 h 400"/>
                  <a:gd name="T24" fmla="*/ 216 w 400"/>
                  <a:gd name="T25" fmla="*/ 40 h 400"/>
                  <a:gd name="T26" fmla="*/ 200 w 400"/>
                  <a:gd name="T27" fmla="*/ 0 h 400"/>
                  <a:gd name="T28" fmla="*/ 184 w 400"/>
                  <a:gd name="T29" fmla="*/ 40 h 400"/>
                  <a:gd name="T30" fmla="*/ 200 w 400"/>
                  <a:gd name="T31" fmla="*/ 340 h 400"/>
                  <a:gd name="T32" fmla="*/ 184 w 400"/>
                  <a:gd name="T33" fmla="*/ 380 h 400"/>
                  <a:gd name="T34" fmla="*/ 216 w 400"/>
                  <a:gd name="T35" fmla="*/ 380 h 400"/>
                  <a:gd name="T36" fmla="*/ 200 w 400"/>
                  <a:gd name="T37" fmla="*/ 340 h 400"/>
                  <a:gd name="T38" fmla="*/ 350 w 400"/>
                  <a:gd name="T39" fmla="*/ 50 h 400"/>
                  <a:gd name="T40" fmla="*/ 310 w 400"/>
                  <a:gd name="T41" fmla="*/ 67 h 400"/>
                  <a:gd name="T42" fmla="*/ 333 w 400"/>
                  <a:gd name="T43" fmla="*/ 89 h 400"/>
                  <a:gd name="T44" fmla="*/ 66 w 400"/>
                  <a:gd name="T45" fmla="*/ 311 h 400"/>
                  <a:gd name="T46" fmla="*/ 50 w 400"/>
                  <a:gd name="T47" fmla="*/ 350 h 400"/>
                  <a:gd name="T48" fmla="*/ 89 w 400"/>
                  <a:gd name="T49" fmla="*/ 333 h 400"/>
                  <a:gd name="T50" fmla="*/ 66 w 400"/>
                  <a:gd name="T51" fmla="*/ 311 h 400"/>
                  <a:gd name="T52" fmla="*/ 50 w 400"/>
                  <a:gd name="T53" fmla="*/ 50 h 400"/>
                  <a:gd name="T54" fmla="*/ 66 w 400"/>
                  <a:gd name="T55" fmla="*/ 89 h 400"/>
                  <a:gd name="T56" fmla="*/ 89 w 400"/>
                  <a:gd name="T57" fmla="*/ 67 h 400"/>
                  <a:gd name="T58" fmla="*/ 310 w 400"/>
                  <a:gd name="T59" fmla="*/ 333 h 400"/>
                  <a:gd name="T60" fmla="*/ 350 w 400"/>
                  <a:gd name="T61" fmla="*/ 350 h 400"/>
                  <a:gd name="T62" fmla="*/ 333 w 400"/>
                  <a:gd name="T63" fmla="*/ 311 h 400"/>
                  <a:gd name="T64" fmla="*/ 310 w 400"/>
                  <a:gd name="T65" fmla="*/ 333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00" h="400">
                    <a:moveTo>
                      <a:pt x="380" y="184"/>
                    </a:moveTo>
                    <a:cubicBezTo>
                      <a:pt x="376" y="184"/>
                      <a:pt x="364" y="184"/>
                      <a:pt x="360" y="184"/>
                    </a:cubicBezTo>
                    <a:cubicBezTo>
                      <a:pt x="349" y="184"/>
                      <a:pt x="340" y="191"/>
                      <a:pt x="340" y="200"/>
                    </a:cubicBezTo>
                    <a:cubicBezTo>
                      <a:pt x="340" y="209"/>
                      <a:pt x="349" y="216"/>
                      <a:pt x="360" y="216"/>
                    </a:cubicBezTo>
                    <a:cubicBezTo>
                      <a:pt x="364" y="216"/>
                      <a:pt x="376" y="216"/>
                      <a:pt x="380" y="216"/>
                    </a:cubicBezTo>
                    <a:cubicBezTo>
                      <a:pt x="391" y="216"/>
                      <a:pt x="400" y="209"/>
                      <a:pt x="400" y="200"/>
                    </a:cubicBezTo>
                    <a:cubicBezTo>
                      <a:pt x="400" y="191"/>
                      <a:pt x="391" y="184"/>
                      <a:pt x="380" y="184"/>
                    </a:cubicBezTo>
                    <a:close/>
                    <a:moveTo>
                      <a:pt x="200" y="90"/>
                    </a:moveTo>
                    <a:cubicBezTo>
                      <a:pt x="139" y="90"/>
                      <a:pt x="90" y="139"/>
                      <a:pt x="90" y="200"/>
                    </a:cubicBezTo>
                    <a:cubicBezTo>
                      <a:pt x="90" y="261"/>
                      <a:pt x="139" y="310"/>
                      <a:pt x="200" y="310"/>
                    </a:cubicBezTo>
                    <a:cubicBezTo>
                      <a:pt x="261" y="310"/>
                      <a:pt x="310" y="261"/>
                      <a:pt x="310" y="200"/>
                    </a:cubicBezTo>
                    <a:cubicBezTo>
                      <a:pt x="310" y="139"/>
                      <a:pt x="261" y="90"/>
                      <a:pt x="200" y="90"/>
                    </a:cubicBezTo>
                    <a:close/>
                    <a:moveTo>
                      <a:pt x="200" y="280"/>
                    </a:moveTo>
                    <a:cubicBezTo>
                      <a:pt x="156" y="280"/>
                      <a:pt x="120" y="244"/>
                      <a:pt x="120" y="200"/>
                    </a:cubicBezTo>
                    <a:cubicBezTo>
                      <a:pt x="120" y="156"/>
                      <a:pt x="156" y="120"/>
                      <a:pt x="200" y="120"/>
                    </a:cubicBezTo>
                    <a:cubicBezTo>
                      <a:pt x="244" y="120"/>
                      <a:pt x="280" y="156"/>
                      <a:pt x="280" y="200"/>
                    </a:cubicBezTo>
                    <a:cubicBezTo>
                      <a:pt x="280" y="244"/>
                      <a:pt x="244" y="280"/>
                      <a:pt x="200" y="280"/>
                    </a:cubicBezTo>
                    <a:close/>
                    <a:moveTo>
                      <a:pt x="59" y="200"/>
                    </a:moveTo>
                    <a:cubicBezTo>
                      <a:pt x="59" y="191"/>
                      <a:pt x="51" y="184"/>
                      <a:pt x="40" y="184"/>
                    </a:cubicBezTo>
                    <a:cubicBezTo>
                      <a:pt x="36" y="184"/>
                      <a:pt x="23" y="184"/>
                      <a:pt x="20" y="184"/>
                    </a:cubicBezTo>
                    <a:cubicBezTo>
                      <a:pt x="9" y="184"/>
                      <a:pt x="0" y="191"/>
                      <a:pt x="0" y="200"/>
                    </a:cubicBezTo>
                    <a:cubicBezTo>
                      <a:pt x="0" y="209"/>
                      <a:pt x="9" y="216"/>
                      <a:pt x="20" y="216"/>
                    </a:cubicBezTo>
                    <a:cubicBezTo>
                      <a:pt x="23" y="216"/>
                      <a:pt x="36" y="216"/>
                      <a:pt x="40" y="216"/>
                    </a:cubicBezTo>
                    <a:cubicBezTo>
                      <a:pt x="51" y="216"/>
                      <a:pt x="59" y="209"/>
                      <a:pt x="59" y="200"/>
                    </a:cubicBezTo>
                    <a:close/>
                    <a:moveTo>
                      <a:pt x="200" y="60"/>
                    </a:moveTo>
                    <a:cubicBezTo>
                      <a:pt x="209" y="60"/>
                      <a:pt x="216" y="51"/>
                      <a:pt x="216" y="40"/>
                    </a:cubicBezTo>
                    <a:cubicBezTo>
                      <a:pt x="216" y="36"/>
                      <a:pt x="216" y="24"/>
                      <a:pt x="216" y="20"/>
                    </a:cubicBezTo>
                    <a:cubicBezTo>
                      <a:pt x="216" y="9"/>
                      <a:pt x="209" y="0"/>
                      <a:pt x="200" y="0"/>
                    </a:cubicBezTo>
                    <a:cubicBezTo>
                      <a:pt x="191" y="0"/>
                      <a:pt x="184" y="9"/>
                      <a:pt x="184" y="20"/>
                    </a:cubicBezTo>
                    <a:cubicBezTo>
                      <a:pt x="184" y="24"/>
                      <a:pt x="184" y="36"/>
                      <a:pt x="184" y="40"/>
                    </a:cubicBezTo>
                    <a:cubicBezTo>
                      <a:pt x="184" y="51"/>
                      <a:pt x="191" y="60"/>
                      <a:pt x="200" y="60"/>
                    </a:cubicBezTo>
                    <a:close/>
                    <a:moveTo>
                      <a:pt x="200" y="340"/>
                    </a:moveTo>
                    <a:cubicBezTo>
                      <a:pt x="191" y="340"/>
                      <a:pt x="184" y="349"/>
                      <a:pt x="184" y="360"/>
                    </a:cubicBezTo>
                    <a:cubicBezTo>
                      <a:pt x="184" y="364"/>
                      <a:pt x="184" y="376"/>
                      <a:pt x="184" y="380"/>
                    </a:cubicBezTo>
                    <a:cubicBezTo>
                      <a:pt x="184" y="391"/>
                      <a:pt x="191" y="400"/>
                      <a:pt x="200" y="400"/>
                    </a:cubicBezTo>
                    <a:cubicBezTo>
                      <a:pt x="209" y="400"/>
                      <a:pt x="216" y="391"/>
                      <a:pt x="216" y="380"/>
                    </a:cubicBezTo>
                    <a:cubicBezTo>
                      <a:pt x="216" y="376"/>
                      <a:pt x="216" y="364"/>
                      <a:pt x="216" y="360"/>
                    </a:cubicBezTo>
                    <a:cubicBezTo>
                      <a:pt x="216" y="349"/>
                      <a:pt x="209" y="340"/>
                      <a:pt x="200" y="340"/>
                    </a:cubicBezTo>
                    <a:close/>
                    <a:moveTo>
                      <a:pt x="347" y="75"/>
                    </a:moveTo>
                    <a:cubicBezTo>
                      <a:pt x="355" y="67"/>
                      <a:pt x="356" y="56"/>
                      <a:pt x="350" y="50"/>
                    </a:cubicBezTo>
                    <a:cubicBezTo>
                      <a:pt x="344" y="44"/>
                      <a:pt x="332" y="45"/>
                      <a:pt x="324" y="53"/>
                    </a:cubicBezTo>
                    <a:cubicBezTo>
                      <a:pt x="322" y="55"/>
                      <a:pt x="313" y="64"/>
                      <a:pt x="310" y="67"/>
                    </a:cubicBezTo>
                    <a:cubicBezTo>
                      <a:pt x="303" y="74"/>
                      <a:pt x="301" y="86"/>
                      <a:pt x="308" y="92"/>
                    </a:cubicBezTo>
                    <a:cubicBezTo>
                      <a:pt x="314" y="98"/>
                      <a:pt x="325" y="97"/>
                      <a:pt x="333" y="89"/>
                    </a:cubicBezTo>
                    <a:cubicBezTo>
                      <a:pt x="335" y="87"/>
                      <a:pt x="345" y="77"/>
                      <a:pt x="347" y="75"/>
                    </a:cubicBezTo>
                    <a:close/>
                    <a:moveTo>
                      <a:pt x="66" y="311"/>
                    </a:moveTo>
                    <a:cubicBezTo>
                      <a:pt x="64" y="313"/>
                      <a:pt x="55" y="322"/>
                      <a:pt x="52" y="325"/>
                    </a:cubicBezTo>
                    <a:cubicBezTo>
                      <a:pt x="45" y="332"/>
                      <a:pt x="43" y="344"/>
                      <a:pt x="50" y="350"/>
                    </a:cubicBezTo>
                    <a:cubicBezTo>
                      <a:pt x="56" y="356"/>
                      <a:pt x="67" y="355"/>
                      <a:pt x="75" y="347"/>
                    </a:cubicBezTo>
                    <a:cubicBezTo>
                      <a:pt x="77" y="345"/>
                      <a:pt x="87" y="335"/>
                      <a:pt x="89" y="333"/>
                    </a:cubicBezTo>
                    <a:cubicBezTo>
                      <a:pt x="97" y="325"/>
                      <a:pt x="98" y="314"/>
                      <a:pt x="92" y="308"/>
                    </a:cubicBezTo>
                    <a:cubicBezTo>
                      <a:pt x="86" y="302"/>
                      <a:pt x="74" y="303"/>
                      <a:pt x="66" y="311"/>
                    </a:cubicBezTo>
                    <a:close/>
                    <a:moveTo>
                      <a:pt x="75" y="53"/>
                    </a:moveTo>
                    <a:cubicBezTo>
                      <a:pt x="67" y="45"/>
                      <a:pt x="56" y="44"/>
                      <a:pt x="50" y="50"/>
                    </a:cubicBezTo>
                    <a:cubicBezTo>
                      <a:pt x="43" y="56"/>
                      <a:pt x="45" y="67"/>
                      <a:pt x="52" y="75"/>
                    </a:cubicBezTo>
                    <a:cubicBezTo>
                      <a:pt x="55" y="77"/>
                      <a:pt x="64" y="87"/>
                      <a:pt x="66" y="89"/>
                    </a:cubicBezTo>
                    <a:cubicBezTo>
                      <a:pt x="74" y="97"/>
                      <a:pt x="86" y="98"/>
                      <a:pt x="92" y="92"/>
                    </a:cubicBezTo>
                    <a:cubicBezTo>
                      <a:pt x="98" y="86"/>
                      <a:pt x="97" y="74"/>
                      <a:pt x="89" y="67"/>
                    </a:cubicBezTo>
                    <a:cubicBezTo>
                      <a:pt x="87" y="64"/>
                      <a:pt x="77" y="55"/>
                      <a:pt x="75" y="53"/>
                    </a:cubicBezTo>
                    <a:close/>
                    <a:moveTo>
                      <a:pt x="310" y="333"/>
                    </a:moveTo>
                    <a:cubicBezTo>
                      <a:pt x="313" y="335"/>
                      <a:pt x="322" y="345"/>
                      <a:pt x="324" y="347"/>
                    </a:cubicBezTo>
                    <a:cubicBezTo>
                      <a:pt x="332" y="355"/>
                      <a:pt x="344" y="356"/>
                      <a:pt x="350" y="350"/>
                    </a:cubicBezTo>
                    <a:cubicBezTo>
                      <a:pt x="356" y="344"/>
                      <a:pt x="355" y="332"/>
                      <a:pt x="347" y="325"/>
                    </a:cubicBezTo>
                    <a:cubicBezTo>
                      <a:pt x="345" y="322"/>
                      <a:pt x="335" y="313"/>
                      <a:pt x="333" y="311"/>
                    </a:cubicBezTo>
                    <a:cubicBezTo>
                      <a:pt x="325" y="303"/>
                      <a:pt x="314" y="302"/>
                      <a:pt x="308" y="308"/>
                    </a:cubicBezTo>
                    <a:cubicBezTo>
                      <a:pt x="301" y="314"/>
                      <a:pt x="303" y="325"/>
                      <a:pt x="310" y="333"/>
                    </a:cubicBez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dirty="0"/>
              </a:p>
            </p:txBody>
          </p:sp>
          <p:sp>
            <p:nvSpPr>
              <p:cNvPr id="38" name="Freeform 21">
                <a:extLst>
                  <a:ext uri="{FF2B5EF4-FFF2-40B4-BE49-F238E27FC236}">
                    <a16:creationId xmlns:a16="http://schemas.microsoft.com/office/drawing/2014/main" id="{869EF69C-3972-479C-92F7-0B10E2ED78D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45868" y="1774669"/>
                <a:ext cx="620078" cy="473291"/>
              </a:xfrm>
              <a:custGeom>
                <a:avLst/>
                <a:gdLst>
                  <a:gd name="T0" fmla="*/ 390 w 403"/>
                  <a:gd name="T1" fmla="*/ 150 h 404"/>
                  <a:gd name="T2" fmla="*/ 241 w 403"/>
                  <a:gd name="T3" fmla="*/ 110 h 404"/>
                  <a:gd name="T4" fmla="*/ 215 w 403"/>
                  <a:gd name="T5" fmla="*/ 13 h 404"/>
                  <a:gd name="T6" fmla="*/ 195 w 403"/>
                  <a:gd name="T7" fmla="*/ 2 h 404"/>
                  <a:gd name="T8" fmla="*/ 14 w 403"/>
                  <a:gd name="T9" fmla="*/ 51 h 404"/>
                  <a:gd name="T10" fmla="*/ 2 w 403"/>
                  <a:gd name="T11" fmla="*/ 70 h 404"/>
                  <a:gd name="T12" fmla="*/ 67 w 403"/>
                  <a:gd name="T13" fmla="*/ 311 h 404"/>
                  <a:gd name="T14" fmla="*/ 86 w 403"/>
                  <a:gd name="T15" fmla="*/ 322 h 404"/>
                  <a:gd name="T16" fmla="*/ 159 w 403"/>
                  <a:gd name="T17" fmla="*/ 302 h 404"/>
                  <a:gd name="T18" fmla="*/ 149 w 403"/>
                  <a:gd name="T19" fmla="*/ 339 h 404"/>
                  <a:gd name="T20" fmla="*/ 160 w 403"/>
                  <a:gd name="T21" fmla="*/ 358 h 404"/>
                  <a:gd name="T22" fmla="*/ 322 w 403"/>
                  <a:gd name="T23" fmla="*/ 401 h 404"/>
                  <a:gd name="T24" fmla="*/ 342 w 403"/>
                  <a:gd name="T25" fmla="*/ 391 h 404"/>
                  <a:gd name="T26" fmla="*/ 401 w 403"/>
                  <a:gd name="T27" fmla="*/ 169 h 404"/>
                  <a:gd name="T28" fmla="*/ 390 w 403"/>
                  <a:gd name="T29" fmla="*/ 150 h 404"/>
                  <a:gd name="T30" fmla="*/ 34 w 403"/>
                  <a:gd name="T31" fmla="*/ 75 h 404"/>
                  <a:gd name="T32" fmla="*/ 191 w 403"/>
                  <a:gd name="T33" fmla="*/ 33 h 404"/>
                  <a:gd name="T34" fmla="*/ 249 w 403"/>
                  <a:gd name="T35" fmla="*/ 249 h 404"/>
                  <a:gd name="T36" fmla="*/ 92 w 403"/>
                  <a:gd name="T37" fmla="*/ 291 h 404"/>
                  <a:gd name="T38" fmla="*/ 34 w 403"/>
                  <a:gd name="T39" fmla="*/ 75 h 404"/>
                  <a:gd name="T40" fmla="*/ 315 w 403"/>
                  <a:gd name="T41" fmla="*/ 371 h 404"/>
                  <a:gd name="T42" fmla="*/ 179 w 403"/>
                  <a:gd name="T43" fmla="*/ 334 h 404"/>
                  <a:gd name="T44" fmla="*/ 190 w 403"/>
                  <a:gd name="T45" fmla="*/ 294 h 404"/>
                  <a:gd name="T46" fmla="*/ 268 w 403"/>
                  <a:gd name="T47" fmla="*/ 273 h 404"/>
                  <a:gd name="T48" fmla="*/ 279 w 403"/>
                  <a:gd name="T49" fmla="*/ 254 h 404"/>
                  <a:gd name="T50" fmla="*/ 249 w 403"/>
                  <a:gd name="T51" fmla="*/ 142 h 404"/>
                  <a:gd name="T52" fmla="*/ 368 w 403"/>
                  <a:gd name="T53" fmla="*/ 174 h 404"/>
                  <a:gd name="T54" fmla="*/ 315 w 403"/>
                  <a:gd name="T55" fmla="*/ 371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3" h="404">
                    <a:moveTo>
                      <a:pt x="390" y="150"/>
                    </a:moveTo>
                    <a:cubicBezTo>
                      <a:pt x="241" y="110"/>
                      <a:pt x="241" y="110"/>
                      <a:pt x="241" y="110"/>
                    </a:cubicBezTo>
                    <a:cubicBezTo>
                      <a:pt x="215" y="13"/>
                      <a:pt x="215" y="13"/>
                      <a:pt x="215" y="13"/>
                    </a:cubicBezTo>
                    <a:cubicBezTo>
                      <a:pt x="213" y="5"/>
                      <a:pt x="204" y="0"/>
                      <a:pt x="195" y="2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5" y="53"/>
                      <a:pt x="0" y="62"/>
                      <a:pt x="2" y="70"/>
                    </a:cubicBezTo>
                    <a:cubicBezTo>
                      <a:pt x="67" y="311"/>
                      <a:pt x="67" y="311"/>
                      <a:pt x="67" y="311"/>
                    </a:cubicBezTo>
                    <a:cubicBezTo>
                      <a:pt x="69" y="319"/>
                      <a:pt x="78" y="324"/>
                      <a:pt x="86" y="322"/>
                    </a:cubicBezTo>
                    <a:cubicBezTo>
                      <a:pt x="159" y="302"/>
                      <a:pt x="159" y="302"/>
                      <a:pt x="159" y="302"/>
                    </a:cubicBezTo>
                    <a:cubicBezTo>
                      <a:pt x="149" y="339"/>
                      <a:pt x="149" y="339"/>
                      <a:pt x="149" y="339"/>
                    </a:cubicBezTo>
                    <a:cubicBezTo>
                      <a:pt x="147" y="347"/>
                      <a:pt x="152" y="356"/>
                      <a:pt x="160" y="358"/>
                    </a:cubicBezTo>
                    <a:cubicBezTo>
                      <a:pt x="322" y="401"/>
                      <a:pt x="322" y="401"/>
                      <a:pt x="322" y="401"/>
                    </a:cubicBezTo>
                    <a:cubicBezTo>
                      <a:pt x="331" y="404"/>
                      <a:pt x="340" y="399"/>
                      <a:pt x="342" y="391"/>
                    </a:cubicBezTo>
                    <a:cubicBezTo>
                      <a:pt x="401" y="169"/>
                      <a:pt x="401" y="169"/>
                      <a:pt x="401" y="169"/>
                    </a:cubicBezTo>
                    <a:cubicBezTo>
                      <a:pt x="403" y="161"/>
                      <a:pt x="398" y="152"/>
                      <a:pt x="390" y="150"/>
                    </a:cubicBezTo>
                    <a:close/>
                    <a:moveTo>
                      <a:pt x="34" y="75"/>
                    </a:moveTo>
                    <a:cubicBezTo>
                      <a:pt x="191" y="33"/>
                      <a:pt x="191" y="33"/>
                      <a:pt x="191" y="33"/>
                    </a:cubicBezTo>
                    <a:cubicBezTo>
                      <a:pt x="249" y="249"/>
                      <a:pt x="249" y="249"/>
                      <a:pt x="249" y="249"/>
                    </a:cubicBezTo>
                    <a:cubicBezTo>
                      <a:pt x="92" y="291"/>
                      <a:pt x="92" y="291"/>
                      <a:pt x="92" y="291"/>
                    </a:cubicBezTo>
                    <a:lnTo>
                      <a:pt x="34" y="75"/>
                    </a:lnTo>
                    <a:close/>
                    <a:moveTo>
                      <a:pt x="315" y="371"/>
                    </a:moveTo>
                    <a:cubicBezTo>
                      <a:pt x="179" y="334"/>
                      <a:pt x="179" y="334"/>
                      <a:pt x="179" y="334"/>
                    </a:cubicBezTo>
                    <a:cubicBezTo>
                      <a:pt x="190" y="294"/>
                      <a:pt x="190" y="294"/>
                      <a:pt x="190" y="294"/>
                    </a:cubicBezTo>
                    <a:cubicBezTo>
                      <a:pt x="268" y="273"/>
                      <a:pt x="268" y="273"/>
                      <a:pt x="268" y="273"/>
                    </a:cubicBezTo>
                    <a:cubicBezTo>
                      <a:pt x="276" y="271"/>
                      <a:pt x="282" y="262"/>
                      <a:pt x="279" y="254"/>
                    </a:cubicBezTo>
                    <a:cubicBezTo>
                      <a:pt x="249" y="142"/>
                      <a:pt x="249" y="142"/>
                      <a:pt x="249" y="142"/>
                    </a:cubicBezTo>
                    <a:cubicBezTo>
                      <a:pt x="368" y="174"/>
                      <a:pt x="368" y="174"/>
                      <a:pt x="368" y="174"/>
                    </a:cubicBezTo>
                    <a:lnTo>
                      <a:pt x="315" y="371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b="1" dirty="0"/>
              </a:p>
            </p:txBody>
          </p:sp>
          <p:sp>
            <p:nvSpPr>
              <p:cNvPr id="39" name="Freeform 26">
                <a:extLst>
                  <a:ext uri="{FF2B5EF4-FFF2-40B4-BE49-F238E27FC236}">
                    <a16:creationId xmlns:a16="http://schemas.microsoft.com/office/drawing/2014/main" id="{52543EE1-B7BA-485C-A220-5CB951D307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32122" y="1381898"/>
                <a:ext cx="506789" cy="392771"/>
              </a:xfrm>
              <a:custGeom>
                <a:avLst/>
                <a:gdLst>
                  <a:gd name="T0" fmla="*/ 103 w 274"/>
                  <a:gd name="T1" fmla="*/ 284 h 284"/>
                  <a:gd name="T2" fmla="*/ 80 w 274"/>
                  <a:gd name="T3" fmla="*/ 273 h 284"/>
                  <a:gd name="T4" fmla="*/ 9 w 274"/>
                  <a:gd name="T5" fmla="*/ 178 h 284"/>
                  <a:gd name="T6" fmla="*/ 14 w 274"/>
                  <a:gd name="T7" fmla="*/ 139 h 284"/>
                  <a:gd name="T8" fmla="*/ 53 w 274"/>
                  <a:gd name="T9" fmla="*/ 145 h 284"/>
                  <a:gd name="T10" fmla="*/ 100 w 274"/>
                  <a:gd name="T11" fmla="*/ 207 h 284"/>
                  <a:gd name="T12" fmla="*/ 219 w 274"/>
                  <a:gd name="T13" fmla="*/ 17 h 284"/>
                  <a:gd name="T14" fmla="*/ 257 w 274"/>
                  <a:gd name="T15" fmla="*/ 8 h 284"/>
                  <a:gd name="T16" fmla="*/ 266 w 274"/>
                  <a:gd name="T17" fmla="*/ 47 h 284"/>
                  <a:gd name="T18" fmla="*/ 126 w 274"/>
                  <a:gd name="T19" fmla="*/ 271 h 284"/>
                  <a:gd name="T20" fmla="*/ 104 w 274"/>
                  <a:gd name="T21" fmla="*/ 284 h 284"/>
                  <a:gd name="T22" fmla="*/ 103 w 274"/>
                  <a:gd name="T23" fmla="*/ 2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4" h="284">
                    <a:moveTo>
                      <a:pt x="103" y="284"/>
                    </a:moveTo>
                    <a:cubicBezTo>
                      <a:pt x="94" y="284"/>
                      <a:pt x="86" y="280"/>
                      <a:pt x="80" y="273"/>
                    </a:cubicBezTo>
                    <a:cubicBezTo>
                      <a:pt x="9" y="178"/>
                      <a:pt x="9" y="178"/>
                      <a:pt x="9" y="178"/>
                    </a:cubicBezTo>
                    <a:cubicBezTo>
                      <a:pt x="0" y="166"/>
                      <a:pt x="2" y="149"/>
                      <a:pt x="14" y="139"/>
                    </a:cubicBezTo>
                    <a:cubicBezTo>
                      <a:pt x="27" y="130"/>
                      <a:pt x="44" y="133"/>
                      <a:pt x="53" y="145"/>
                    </a:cubicBezTo>
                    <a:cubicBezTo>
                      <a:pt x="100" y="207"/>
                      <a:pt x="100" y="207"/>
                      <a:pt x="100" y="207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27" y="4"/>
                      <a:pt x="244" y="0"/>
                      <a:pt x="257" y="8"/>
                    </a:cubicBezTo>
                    <a:cubicBezTo>
                      <a:pt x="270" y="16"/>
                      <a:pt x="274" y="33"/>
                      <a:pt x="266" y="47"/>
                    </a:cubicBezTo>
                    <a:cubicBezTo>
                      <a:pt x="126" y="271"/>
                      <a:pt x="126" y="271"/>
                      <a:pt x="126" y="271"/>
                    </a:cubicBezTo>
                    <a:cubicBezTo>
                      <a:pt x="121" y="279"/>
                      <a:pt x="113" y="283"/>
                      <a:pt x="104" y="284"/>
                    </a:cubicBezTo>
                    <a:cubicBezTo>
                      <a:pt x="104" y="284"/>
                      <a:pt x="103" y="284"/>
                      <a:pt x="103" y="284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24" name="L-Shape 16">
              <a:extLst>
                <a:ext uri="{FF2B5EF4-FFF2-40B4-BE49-F238E27FC236}">
                  <a16:creationId xmlns:a16="http://schemas.microsoft.com/office/drawing/2014/main" id="{CBA3467B-0FA6-46DF-AA60-50DE86AEE7A1}"/>
                </a:ext>
              </a:extLst>
            </p:cNvPr>
            <p:cNvSpPr/>
            <p:nvPr/>
          </p:nvSpPr>
          <p:spPr>
            <a:xfrm rot="5400000">
              <a:off x="7496360" y="2403797"/>
              <a:ext cx="966586" cy="1071110"/>
            </a:xfrm>
            <a:prstGeom prst="corner">
              <a:avLst>
                <a:gd name="adj1" fmla="val 16120"/>
                <a:gd name="adj2" fmla="val 16110"/>
              </a:avLst>
            </a:prstGeom>
            <a:solidFill>
              <a:srgbClr val="7030A0"/>
            </a:solidFill>
          </p:spPr>
          <p:style>
            <a:lnRef idx="2">
              <a:schemeClr val="accent3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 dirty="0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CAD54E33-7ED2-4A91-8EAD-270B18966DB8}"/>
                </a:ext>
              </a:extLst>
            </p:cNvPr>
            <p:cNvSpPr/>
            <p:nvPr/>
          </p:nvSpPr>
          <p:spPr>
            <a:xfrm>
              <a:off x="7703935" y="3241462"/>
              <a:ext cx="888643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000" b="1" dirty="0">
                  <a:solidFill>
                    <a:srgbClr val="000000"/>
                  </a:solidFill>
                </a:rPr>
                <a:t>組織</a:t>
              </a:r>
              <a:endParaRPr lang="en-US" altLang="zh-TW" sz="2000" b="1" dirty="0">
                <a:solidFill>
                  <a:srgbClr val="000000"/>
                </a:solidFill>
              </a:endParaRPr>
            </a:p>
            <a:p>
              <a:r>
                <a:rPr lang="zh-TW" altLang="en-US" sz="2000" b="1" dirty="0">
                  <a:solidFill>
                    <a:srgbClr val="000000"/>
                  </a:solidFill>
                </a:rPr>
                <a:t>呈現</a:t>
              </a:r>
            </a:p>
            <a:p>
              <a:r>
                <a:rPr lang="zh-TW" altLang="en-US" sz="2000" b="1" dirty="0">
                  <a:solidFill>
                    <a:srgbClr val="000000"/>
                  </a:solidFill>
                </a:rPr>
                <a:t>訊息</a:t>
              </a:r>
            </a:p>
          </p:txBody>
        </p:sp>
        <p:sp>
          <p:nvSpPr>
            <p:cNvPr id="27" name="星形: 五角 26">
              <a:extLst>
                <a:ext uri="{FF2B5EF4-FFF2-40B4-BE49-F238E27FC236}">
                  <a16:creationId xmlns:a16="http://schemas.microsoft.com/office/drawing/2014/main" id="{E0599C52-A8F7-43B3-AD0C-5CDD17CD9F59}"/>
                </a:ext>
              </a:extLst>
            </p:cNvPr>
            <p:cNvSpPr/>
            <p:nvPr/>
          </p:nvSpPr>
          <p:spPr>
            <a:xfrm>
              <a:off x="7790672" y="2670634"/>
              <a:ext cx="459992" cy="456470"/>
            </a:xfrm>
            <a:prstGeom prst="star5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409542" y="1840865"/>
            <a:ext cx="2776780" cy="127784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9" cstate="print"/>
          <a:srcRect l="3795"/>
          <a:stretch/>
        </p:blipFill>
        <p:spPr>
          <a:xfrm>
            <a:off x="6668872" y="4354801"/>
            <a:ext cx="2343956" cy="202602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10" cstate="print"/>
          <a:srcRect l="7419" t="10552" r="5747"/>
          <a:stretch/>
        </p:blipFill>
        <p:spPr>
          <a:xfrm>
            <a:off x="4444163" y="4933018"/>
            <a:ext cx="2072748" cy="144780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8" r="25078"/>
          <a:stretch/>
        </p:blipFill>
        <p:spPr>
          <a:xfrm>
            <a:off x="2344530" y="5020759"/>
            <a:ext cx="1888860" cy="136006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1" r="8677"/>
          <a:stretch/>
        </p:blipFill>
        <p:spPr>
          <a:xfrm>
            <a:off x="5772245" y="1240627"/>
            <a:ext cx="3240583" cy="13211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67326" y="4517129"/>
            <a:ext cx="2373193" cy="54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53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>
        <p:cut/>
      </p:transition>
    </mc:Choice>
    <mc:Fallback xmlns="">
      <p:transition spd="slow" advTm="9000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8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9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95" y="16853"/>
            <a:ext cx="9922163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 Box 72"/>
          <p:cNvSpPr txBox="1">
            <a:spLocks noChangeArrowheads="1"/>
          </p:cNvSpPr>
          <p:nvPr/>
        </p:nvSpPr>
        <p:spPr bwMode="auto">
          <a:xfrm>
            <a:off x="1636506" y="459289"/>
            <a:ext cx="6693442" cy="541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ts val="3500"/>
              </a:lnSpc>
              <a:spcBef>
                <a:spcPts val="0"/>
              </a:spcBef>
            </a:pP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新黑體B" panose="020B0809000000000000"/>
              </a:rPr>
              <a:t>三</a:t>
            </a:r>
            <a:r>
              <a:rPr lang="en-US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新黑體B" panose="020B0809000000000000"/>
              </a:rPr>
              <a:t>.</a:t>
            </a: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新黑體B" panose="020B0809000000000000"/>
              </a:rPr>
              <a:t>資源整合提供</a:t>
            </a:r>
            <a:r>
              <a:rPr lang="zh-TW" altLang="en-US" sz="32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新黑體B" panose="020B0809000000000000"/>
              </a:rPr>
              <a:t>數位閱讀</a:t>
            </a: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新黑體B" panose="020B0809000000000000"/>
              </a:rPr>
              <a:t>學習課程</a:t>
            </a:r>
            <a:endParaRPr lang="en-US" altLang="zh-TW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文鼎新黑體B" panose="020B080900000000000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565" y="281021"/>
            <a:ext cx="891683" cy="891683"/>
          </a:xfrm>
          <a:prstGeom prst="rect">
            <a:avLst/>
          </a:prstGeom>
        </p:spPr>
      </p:pic>
      <p:grpSp>
        <p:nvGrpSpPr>
          <p:cNvPr id="28" name="群組 27"/>
          <p:cNvGrpSpPr/>
          <p:nvPr/>
        </p:nvGrpSpPr>
        <p:grpSpPr>
          <a:xfrm>
            <a:off x="217904" y="1358379"/>
            <a:ext cx="1788845" cy="4800996"/>
            <a:chOff x="1048076" y="1225882"/>
            <a:chExt cx="1701966" cy="3740499"/>
          </a:xfrm>
        </p:grpSpPr>
        <p:sp>
          <p:nvSpPr>
            <p:cNvPr id="32" name="矩形 31"/>
            <p:cNvSpPr/>
            <p:nvPr/>
          </p:nvSpPr>
          <p:spPr>
            <a:xfrm>
              <a:off x="1048077" y="1336948"/>
              <a:ext cx="1679092" cy="793511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手繪多邊形 32"/>
            <p:cNvSpPr/>
            <p:nvPr/>
          </p:nvSpPr>
          <p:spPr>
            <a:xfrm>
              <a:off x="1192854" y="1225882"/>
              <a:ext cx="1475799" cy="837510"/>
            </a:xfrm>
            <a:custGeom>
              <a:avLst/>
              <a:gdLst>
                <a:gd name="connsiteX0" fmla="*/ 0 w 1475799"/>
                <a:gd name="connsiteY0" fmla="*/ 214883 h 1289273"/>
                <a:gd name="connsiteX1" fmla="*/ 214883 w 1475799"/>
                <a:gd name="connsiteY1" fmla="*/ 0 h 1289273"/>
                <a:gd name="connsiteX2" fmla="*/ 1260916 w 1475799"/>
                <a:gd name="connsiteY2" fmla="*/ 0 h 1289273"/>
                <a:gd name="connsiteX3" fmla="*/ 1475799 w 1475799"/>
                <a:gd name="connsiteY3" fmla="*/ 214883 h 1289273"/>
                <a:gd name="connsiteX4" fmla="*/ 1475799 w 1475799"/>
                <a:gd name="connsiteY4" fmla="*/ 1074390 h 1289273"/>
                <a:gd name="connsiteX5" fmla="*/ 1260916 w 1475799"/>
                <a:gd name="connsiteY5" fmla="*/ 1289273 h 1289273"/>
                <a:gd name="connsiteX6" fmla="*/ 214883 w 1475799"/>
                <a:gd name="connsiteY6" fmla="*/ 1289273 h 1289273"/>
                <a:gd name="connsiteX7" fmla="*/ 0 w 1475799"/>
                <a:gd name="connsiteY7" fmla="*/ 1074390 h 1289273"/>
                <a:gd name="connsiteX8" fmla="*/ 0 w 1475799"/>
                <a:gd name="connsiteY8" fmla="*/ 214883 h 12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799" h="1289273">
                  <a:moveTo>
                    <a:pt x="0" y="214883"/>
                  </a:moveTo>
                  <a:cubicBezTo>
                    <a:pt x="0" y="96206"/>
                    <a:pt x="96206" y="0"/>
                    <a:pt x="214883" y="0"/>
                  </a:cubicBezTo>
                  <a:lnTo>
                    <a:pt x="1260916" y="0"/>
                  </a:lnTo>
                  <a:cubicBezTo>
                    <a:pt x="1379593" y="0"/>
                    <a:pt x="1475799" y="96206"/>
                    <a:pt x="1475799" y="214883"/>
                  </a:cubicBezTo>
                  <a:lnTo>
                    <a:pt x="1475799" y="1074390"/>
                  </a:lnTo>
                  <a:cubicBezTo>
                    <a:pt x="1475799" y="1193067"/>
                    <a:pt x="1379593" y="1289273"/>
                    <a:pt x="1260916" y="1289273"/>
                  </a:cubicBezTo>
                  <a:lnTo>
                    <a:pt x="214883" y="1289273"/>
                  </a:lnTo>
                  <a:cubicBezTo>
                    <a:pt x="96206" y="1289273"/>
                    <a:pt x="0" y="1193067"/>
                    <a:pt x="0" y="1074390"/>
                  </a:cubicBezTo>
                  <a:lnTo>
                    <a:pt x="0" y="2148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7363" tIns="62937" rIns="107363" bIns="6293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zh-TW" b="1" dirty="0">
                  <a:solidFill>
                    <a:srgbClr val="949494"/>
                  </a:solidFill>
                </a:rPr>
                <a:t>閱讀網站</a:t>
              </a:r>
              <a:endParaRPr lang="en-US" altLang="zh-TW" b="1" dirty="0">
                <a:solidFill>
                  <a:srgbClr val="949494"/>
                </a:solidFill>
              </a:endParaRPr>
            </a:p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zh-TW" b="1" dirty="0">
                  <a:solidFill>
                    <a:srgbClr val="949494"/>
                  </a:solidFill>
                </a:rPr>
                <a:t>瑠公學堂</a:t>
              </a:r>
              <a:endParaRPr lang="zh-TW" altLang="en-US" b="1" kern="1200" dirty="0">
                <a:solidFill>
                  <a:srgbClr val="9494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048076" y="2779527"/>
              <a:ext cx="1679092" cy="730800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矩形 35"/>
            <p:cNvSpPr/>
            <p:nvPr/>
          </p:nvSpPr>
          <p:spPr>
            <a:xfrm>
              <a:off x="1070950" y="4235581"/>
              <a:ext cx="1679092" cy="730800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手繪多邊形 36"/>
            <p:cNvSpPr/>
            <p:nvPr/>
          </p:nvSpPr>
          <p:spPr>
            <a:xfrm>
              <a:off x="1149762" y="3683177"/>
              <a:ext cx="1518892" cy="1178481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00A44A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ts val="3000"/>
                </a:lnSpc>
                <a:spcAft>
                  <a:spcPts val="0"/>
                </a:spcAft>
                <a:tabLst>
                  <a:tab pos="1349375" algn="l"/>
                </a:tabLst>
              </a:pPr>
              <a:r>
                <a:rPr lang="zh-TW" altLang="zh-TW" sz="2800" b="1" dirty="0">
                  <a:solidFill>
                    <a:srgbClr val="FFFFFF"/>
                  </a:solidFill>
                </a:rPr>
                <a:t>數位閱讀</a:t>
              </a:r>
              <a:endParaRPr lang="en-US" altLang="zh-TW" sz="2800" b="1" dirty="0">
                <a:solidFill>
                  <a:srgbClr val="FFFFFF"/>
                </a:solidFill>
              </a:endParaRPr>
            </a:p>
            <a:p>
              <a:pPr lvl="0" algn="ctr" defTabSz="711200">
                <a:lnSpc>
                  <a:spcPts val="3000"/>
                </a:lnSpc>
                <a:spcAft>
                  <a:spcPts val="0"/>
                </a:spcAft>
                <a:tabLst>
                  <a:tab pos="1349375" algn="l"/>
                </a:tabLst>
              </a:pPr>
              <a:r>
                <a:rPr lang="zh-TW" altLang="zh-TW" sz="2800" b="1" dirty="0">
                  <a:solidFill>
                    <a:srgbClr val="FFFFFF"/>
                  </a:solidFill>
                </a:rPr>
                <a:t>歷程</a:t>
              </a:r>
              <a:r>
                <a:rPr lang="zh-TW" altLang="en-US" sz="2800" b="1" dirty="0">
                  <a:solidFill>
                    <a:srgbClr val="FFFFFF"/>
                  </a:solidFill>
                </a:rPr>
                <a:t>展現</a:t>
              </a:r>
              <a:endParaRPr lang="zh-TW" altLang="en-US" sz="2800" b="1" kern="1200" dirty="0">
                <a:solidFill>
                  <a:srgbClr val="FFFF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3" name="Text Box 72">
            <a:extLst>
              <a:ext uri="{FF2B5EF4-FFF2-40B4-BE49-F238E27FC236}">
                <a16:creationId xmlns:a16="http://schemas.microsoft.com/office/drawing/2014/main" id="{E3D21507-77DF-4B6F-A42C-57D517FE3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7584" y="503464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2FDF7"/>
                </a:solidFill>
              </a:rPr>
              <a:t>04</a:t>
            </a:r>
            <a:endParaRPr lang="en-US" altLang="en-US" sz="2800" dirty="0"/>
          </a:p>
        </p:txBody>
      </p:sp>
      <p:sp>
        <p:nvSpPr>
          <p:cNvPr id="2" name="文字方塊 1"/>
          <p:cNvSpPr txBox="1"/>
          <p:nvPr/>
        </p:nvSpPr>
        <p:spPr>
          <a:xfrm>
            <a:off x="7126514" y="2714171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8" cstate="print"/>
          <a:srcRect l="31737" t="35073" r="15687" b="27997"/>
          <a:stretch/>
        </p:blipFill>
        <p:spPr>
          <a:xfrm>
            <a:off x="6067303" y="1623727"/>
            <a:ext cx="2932544" cy="883319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90643"/>
            <a:ext cx="1852613" cy="15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10"/>
          <a:srcRect l="57085" t="40157" r="10153" b="32281"/>
          <a:stretch/>
        </p:blipFill>
        <p:spPr>
          <a:xfrm>
            <a:off x="3557459" y="2414907"/>
            <a:ext cx="2431785" cy="1422864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10"/>
          <a:srcRect l="9599" t="40157" r="74696" b="32281"/>
          <a:stretch/>
        </p:blipFill>
        <p:spPr>
          <a:xfrm>
            <a:off x="2361384" y="2319921"/>
            <a:ext cx="1194356" cy="1438956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10"/>
          <a:srcRect l="17283" t="12594" r="37707" b="74570"/>
          <a:stretch/>
        </p:blipFill>
        <p:spPr>
          <a:xfrm>
            <a:off x="2361384" y="1777354"/>
            <a:ext cx="3626141" cy="57606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766393" y="3132665"/>
            <a:ext cx="1214642" cy="6549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2370551" y="2412733"/>
            <a:ext cx="1176022" cy="5744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" t="10008" r="12577" b="8537"/>
          <a:stretch/>
        </p:blipFill>
        <p:spPr>
          <a:xfrm>
            <a:off x="6282736" y="2714171"/>
            <a:ext cx="2465728" cy="3424599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4" r="5710" b="48460"/>
          <a:stretch/>
        </p:blipFill>
        <p:spPr>
          <a:xfrm>
            <a:off x="2158778" y="3870873"/>
            <a:ext cx="2056245" cy="114230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8" t="16401" r="13609" b="13250"/>
          <a:stretch/>
        </p:blipFill>
        <p:spPr>
          <a:xfrm>
            <a:off x="4400706" y="3931426"/>
            <a:ext cx="1644436" cy="2277425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2"/>
          <a:stretch/>
        </p:blipFill>
        <p:spPr>
          <a:xfrm>
            <a:off x="2192432" y="5182134"/>
            <a:ext cx="2022591" cy="956636"/>
          </a:xfrm>
          <a:prstGeom prst="rect">
            <a:avLst/>
          </a:prstGeom>
        </p:spPr>
      </p:pic>
      <p:sp>
        <p:nvSpPr>
          <p:cNvPr id="52" name="矩形 51">
            <a:extLst>
              <a:ext uri="{FF2B5EF4-FFF2-40B4-BE49-F238E27FC236}">
                <a16:creationId xmlns:a16="http://schemas.microsoft.com/office/drawing/2014/main" id="{64E206D6-90FE-4A56-8A04-0045E6E615AB}"/>
              </a:ext>
            </a:extLst>
          </p:cNvPr>
          <p:cNvSpPr/>
          <p:nvPr/>
        </p:nvSpPr>
        <p:spPr>
          <a:xfrm>
            <a:off x="2037176" y="1108363"/>
            <a:ext cx="66730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rgbClr val="FF0000"/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防疫</a:t>
            </a:r>
            <a:r>
              <a:rPr lang="zh-TW" altLang="en-US" sz="2400" b="1" dirty="0">
                <a:solidFill>
                  <a:schemeClr val="tx2">
                    <a:lumMod val="50000"/>
                  </a:schemeClr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期間力推 </a:t>
            </a:r>
            <a:r>
              <a:rPr lang="en-US" altLang="zh-TW" sz="2400" b="1" dirty="0">
                <a:solidFill>
                  <a:schemeClr val="tx2">
                    <a:lumMod val="50000"/>
                  </a:schemeClr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--</a:t>
            </a:r>
            <a:r>
              <a:rPr lang="zh-TW" altLang="en-US" sz="2400" b="1" dirty="0">
                <a:solidFill>
                  <a:schemeClr val="tx2">
                    <a:lumMod val="50000"/>
                  </a:schemeClr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 </a:t>
            </a:r>
            <a:r>
              <a:rPr lang="zh-TW" altLang="en-US" sz="2400" b="1" dirty="0">
                <a:solidFill>
                  <a:srgbClr val="FF3399"/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數位</a:t>
            </a:r>
            <a:r>
              <a:rPr lang="zh-TW" altLang="en-US" sz="2400" b="1" dirty="0">
                <a:solidFill>
                  <a:schemeClr val="tx2">
                    <a:lumMod val="50000"/>
                  </a:schemeClr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閱讀</a:t>
            </a:r>
            <a:r>
              <a:rPr lang="zh-TW" altLang="en-US" sz="2400" b="1" dirty="0">
                <a:solidFill>
                  <a:srgbClr val="FF3399"/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平台 </a:t>
            </a:r>
            <a:r>
              <a:rPr lang="zh-TW" altLang="en-US" sz="2400" b="1" dirty="0">
                <a:solidFill>
                  <a:schemeClr val="tx2">
                    <a:lumMod val="50000"/>
                  </a:schemeClr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與 數位閱讀</a:t>
            </a:r>
            <a:r>
              <a:rPr lang="zh-TW" altLang="en-US" sz="2400" b="1" dirty="0">
                <a:solidFill>
                  <a:srgbClr val="FF3399"/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歷程</a:t>
            </a:r>
            <a:r>
              <a:rPr lang="zh-TW" altLang="en-US" sz="2400" b="1" dirty="0">
                <a:solidFill>
                  <a:srgbClr val="CC0066"/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 </a:t>
            </a:r>
            <a:endParaRPr lang="en-US" altLang="zh-TW" sz="2400" b="1" dirty="0">
              <a:solidFill>
                <a:srgbClr val="CC0066"/>
              </a:solidFill>
              <a:ea typeface="新細明體" panose="02020500000000000000" pitchFamily="18" charset="-120"/>
              <a:cs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28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>
        <p:cut/>
      </p:transition>
    </mc:Choice>
    <mc:Fallback xmlns="">
      <p:transition spd="slow" advTm="9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6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272300" y="6919"/>
            <a:ext cx="1871700" cy="6851081"/>
          </a:xfrm>
          <a:prstGeom prst="roundRect">
            <a:avLst>
              <a:gd name="adj" fmla="val 8802"/>
            </a:avLst>
          </a:prstGeom>
          <a:solidFill>
            <a:srgbClr val="9966FF">
              <a:alpha val="7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7808040" y="352609"/>
            <a:ext cx="800219" cy="624786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b="1" dirty="0">
                <a:solidFill>
                  <a:srgbClr val="000000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  <a:cs typeface="Arial" pitchFamily="34" charset="0"/>
              </a:rPr>
              <a:t>參、閱讀教學之</a:t>
            </a:r>
            <a:r>
              <a:rPr lang="zh-TW" altLang="en-US" sz="4000" b="1" dirty="0">
                <a:solidFill>
                  <a:srgbClr val="FFFF00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  <a:cs typeface="Arial" pitchFamily="34" charset="0"/>
              </a:rPr>
              <a:t>規劃</a:t>
            </a:r>
            <a:r>
              <a:rPr lang="zh-TW" altLang="en-US" sz="4000" b="1" dirty="0">
                <a:solidFill>
                  <a:srgbClr val="000000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  <a:cs typeface="Arial" pitchFamily="34" charset="0"/>
              </a:rPr>
              <a:t>與</a:t>
            </a:r>
            <a:r>
              <a:rPr lang="zh-TW" altLang="en-US" sz="4000" b="1" dirty="0">
                <a:solidFill>
                  <a:srgbClr val="FFFF00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  <a:cs typeface="Arial" pitchFamily="34" charset="0"/>
              </a:rPr>
              <a:t>實施</a:t>
            </a:r>
          </a:p>
        </p:txBody>
      </p:sp>
      <p:pic>
        <p:nvPicPr>
          <p:cNvPr id="5" name="Picture 98" descr="car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908" y="0"/>
            <a:ext cx="8099284" cy="707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42812" y="2357430"/>
            <a:ext cx="9001188" cy="4480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閱讀教學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計畫、執行及檢核之品質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圖書館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資訊利用教育規劃及執行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多元文本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閱讀課程之規劃及執行</a:t>
            </a:r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endParaRPr lang="en-US" altLang="zh-TW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四</a:t>
            </a:r>
            <a:r>
              <a:rPr lang="en-US" altLang="zh-TW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各領域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閱讀策略</a:t>
            </a:r>
            <a:r>
              <a:rPr lang="zh-TW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教學規劃及執行</a:t>
            </a:r>
          </a:p>
          <a:p>
            <a:endParaRPr lang="zh-TW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ts val="3500"/>
              </a:lnSpc>
              <a:spcBef>
                <a:spcPts val="0"/>
              </a:spcBef>
            </a:pPr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2809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:cut/>
      </p:transition>
    </mc:Choice>
    <mc:Fallback xmlns="">
      <p:transition spd="slow" advTm="8000"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6"/>
            <a:ext cx="10135666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927" y="207072"/>
            <a:ext cx="891683" cy="89168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59C328D-6EBB-40CA-AA0C-C413E0C1240C}"/>
              </a:ext>
            </a:extLst>
          </p:cNvPr>
          <p:cNvSpPr/>
          <p:nvPr/>
        </p:nvSpPr>
        <p:spPr>
          <a:xfrm>
            <a:off x="1193782" y="454592"/>
            <a:ext cx="68603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FFFF"/>
                </a:solidFill>
              </a:rPr>
              <a:t>一</a:t>
            </a:r>
            <a:r>
              <a:rPr lang="en-US" altLang="zh-TW" sz="3200" b="1" dirty="0">
                <a:solidFill>
                  <a:srgbClr val="FFFFFF"/>
                </a:solidFill>
              </a:rPr>
              <a:t>.</a:t>
            </a:r>
            <a:r>
              <a:rPr lang="zh-TW" altLang="en-US" sz="3200" b="1" dirty="0">
                <a:solidFill>
                  <a:srgbClr val="FFFFFF"/>
                </a:solidFill>
              </a:rPr>
              <a:t>閱讀教學計畫、執行及檢核之品質</a:t>
            </a:r>
          </a:p>
        </p:txBody>
      </p:sp>
      <p:sp>
        <p:nvSpPr>
          <p:cNvPr id="13" name="Text Box 72">
            <a:extLst>
              <a:ext uri="{FF2B5EF4-FFF2-40B4-BE49-F238E27FC236}">
                <a16:creationId xmlns:a16="http://schemas.microsoft.com/office/drawing/2014/main" id="{E3D21507-77DF-4B6F-A42C-57D517FE3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5308" y="535930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2FDF7"/>
                </a:solidFill>
              </a:rPr>
              <a:t>01</a:t>
            </a:r>
            <a:endParaRPr lang="en-US" altLang="en-US" sz="2800" dirty="0"/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FEB90442-C907-47D8-B302-6EAB669A8A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1240061"/>
              </p:ext>
            </p:extLst>
          </p:nvPr>
        </p:nvGraphicFramePr>
        <p:xfrm>
          <a:off x="1024022" y="1124427"/>
          <a:ext cx="8944104" cy="5214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7" name="文字方塊 16">
            <a:extLst>
              <a:ext uri="{FF2B5EF4-FFF2-40B4-BE49-F238E27FC236}">
                <a16:creationId xmlns:a16="http://schemas.microsoft.com/office/drawing/2014/main" id="{2CC1B9BC-D196-49B1-8758-7460853558BD}"/>
              </a:ext>
            </a:extLst>
          </p:cNvPr>
          <p:cNvSpPr txBox="1"/>
          <p:nvPr/>
        </p:nvSpPr>
        <p:spPr>
          <a:xfrm>
            <a:off x="786026" y="1461772"/>
            <a:ext cx="3057247" cy="425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0000">
              <a:lnSpc>
                <a:spcPts val="2600"/>
              </a:lnSpc>
              <a:spcBef>
                <a:spcPct val="20000"/>
              </a:spcBef>
              <a:spcAft>
                <a:spcPts val="0"/>
              </a:spcAft>
            </a:pPr>
            <a:r>
              <a:rPr lang="zh-TW" altLang="en-US" sz="3200" b="1" dirty="0">
                <a:latin typeface="+mn-lt"/>
              </a:rPr>
              <a:t>閱讀教學的</a:t>
            </a:r>
            <a:r>
              <a:rPr lang="zh-TW" altLang="en-US" sz="3200" b="1" dirty="0">
                <a:solidFill>
                  <a:srgbClr val="FF0000"/>
                </a:solidFill>
                <a:latin typeface="+mn-lt"/>
              </a:rPr>
              <a:t>規劃</a:t>
            </a:r>
          </a:p>
        </p:txBody>
      </p:sp>
      <p:grpSp>
        <p:nvGrpSpPr>
          <p:cNvPr id="15" name="群組 14"/>
          <p:cNvGrpSpPr/>
          <p:nvPr/>
        </p:nvGrpSpPr>
        <p:grpSpPr>
          <a:xfrm>
            <a:off x="360425" y="1986913"/>
            <a:ext cx="1310929" cy="3244477"/>
            <a:chOff x="1067115" y="1554115"/>
            <a:chExt cx="1689680" cy="3595266"/>
          </a:xfrm>
        </p:grpSpPr>
        <p:sp>
          <p:nvSpPr>
            <p:cNvPr id="16" name="矩形 15"/>
            <p:cNvSpPr/>
            <p:nvPr/>
          </p:nvSpPr>
          <p:spPr>
            <a:xfrm>
              <a:off x="1067115" y="1778398"/>
              <a:ext cx="1679092" cy="79351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手繪多邊形 17"/>
            <p:cNvSpPr/>
            <p:nvPr/>
          </p:nvSpPr>
          <p:spPr>
            <a:xfrm>
              <a:off x="1169744" y="1554115"/>
              <a:ext cx="1505387" cy="988051"/>
            </a:xfrm>
            <a:custGeom>
              <a:avLst/>
              <a:gdLst>
                <a:gd name="connsiteX0" fmla="*/ 0 w 1475799"/>
                <a:gd name="connsiteY0" fmla="*/ 214883 h 1289273"/>
                <a:gd name="connsiteX1" fmla="*/ 214883 w 1475799"/>
                <a:gd name="connsiteY1" fmla="*/ 0 h 1289273"/>
                <a:gd name="connsiteX2" fmla="*/ 1260916 w 1475799"/>
                <a:gd name="connsiteY2" fmla="*/ 0 h 1289273"/>
                <a:gd name="connsiteX3" fmla="*/ 1475799 w 1475799"/>
                <a:gd name="connsiteY3" fmla="*/ 214883 h 1289273"/>
                <a:gd name="connsiteX4" fmla="*/ 1475799 w 1475799"/>
                <a:gd name="connsiteY4" fmla="*/ 1074390 h 1289273"/>
                <a:gd name="connsiteX5" fmla="*/ 1260916 w 1475799"/>
                <a:gd name="connsiteY5" fmla="*/ 1289273 h 1289273"/>
                <a:gd name="connsiteX6" fmla="*/ 214883 w 1475799"/>
                <a:gd name="connsiteY6" fmla="*/ 1289273 h 1289273"/>
                <a:gd name="connsiteX7" fmla="*/ 0 w 1475799"/>
                <a:gd name="connsiteY7" fmla="*/ 1074390 h 1289273"/>
                <a:gd name="connsiteX8" fmla="*/ 0 w 1475799"/>
                <a:gd name="connsiteY8" fmla="*/ 214883 h 12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799" h="1289273">
                  <a:moveTo>
                    <a:pt x="0" y="214883"/>
                  </a:moveTo>
                  <a:cubicBezTo>
                    <a:pt x="0" y="96206"/>
                    <a:pt x="96206" y="0"/>
                    <a:pt x="214883" y="0"/>
                  </a:cubicBezTo>
                  <a:lnTo>
                    <a:pt x="1260916" y="0"/>
                  </a:lnTo>
                  <a:cubicBezTo>
                    <a:pt x="1379593" y="0"/>
                    <a:pt x="1475799" y="96206"/>
                    <a:pt x="1475799" y="214883"/>
                  </a:cubicBezTo>
                  <a:lnTo>
                    <a:pt x="1475799" y="1074390"/>
                  </a:lnTo>
                  <a:cubicBezTo>
                    <a:pt x="1475799" y="1193067"/>
                    <a:pt x="1379593" y="1289273"/>
                    <a:pt x="1260916" y="1289273"/>
                  </a:cubicBezTo>
                  <a:lnTo>
                    <a:pt x="214883" y="1289273"/>
                  </a:lnTo>
                  <a:cubicBezTo>
                    <a:pt x="96206" y="1289273"/>
                    <a:pt x="0" y="1193067"/>
                    <a:pt x="0" y="1074390"/>
                  </a:cubicBezTo>
                  <a:lnTo>
                    <a:pt x="0" y="214883"/>
                  </a:lnTo>
                  <a:close/>
                </a:path>
              </a:pathLst>
            </a:custGeom>
            <a:solidFill>
              <a:srgbClr val="FF0066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7363" tIns="62937" rIns="107363" bIns="6293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800" b="1" dirty="0">
                  <a:solidFill>
                    <a:srgbClr val="FFFFFF"/>
                  </a:solidFill>
                </a:rPr>
                <a:t>計畫</a:t>
              </a:r>
              <a:endParaRPr lang="zh-TW" altLang="en-US" sz="2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1077703" y="3152926"/>
              <a:ext cx="1679092" cy="73080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手繪多邊形 20"/>
            <p:cNvSpPr/>
            <p:nvPr/>
          </p:nvSpPr>
          <p:spPr>
            <a:xfrm>
              <a:off x="1192855" y="2796190"/>
              <a:ext cx="1462294" cy="982360"/>
            </a:xfrm>
            <a:custGeom>
              <a:avLst/>
              <a:gdLst>
                <a:gd name="connsiteX0" fmla="*/ 0 w 1462294"/>
                <a:gd name="connsiteY0" fmla="*/ 142683 h 856080"/>
                <a:gd name="connsiteX1" fmla="*/ 142683 w 1462294"/>
                <a:gd name="connsiteY1" fmla="*/ 0 h 856080"/>
                <a:gd name="connsiteX2" fmla="*/ 1319611 w 1462294"/>
                <a:gd name="connsiteY2" fmla="*/ 0 h 856080"/>
                <a:gd name="connsiteX3" fmla="*/ 1462294 w 1462294"/>
                <a:gd name="connsiteY3" fmla="*/ 142683 h 856080"/>
                <a:gd name="connsiteX4" fmla="*/ 1462294 w 1462294"/>
                <a:gd name="connsiteY4" fmla="*/ 713397 h 856080"/>
                <a:gd name="connsiteX5" fmla="*/ 1319611 w 1462294"/>
                <a:gd name="connsiteY5" fmla="*/ 856080 h 856080"/>
                <a:gd name="connsiteX6" fmla="*/ 142683 w 1462294"/>
                <a:gd name="connsiteY6" fmla="*/ 856080 h 856080"/>
                <a:gd name="connsiteX7" fmla="*/ 0 w 1462294"/>
                <a:gd name="connsiteY7" fmla="*/ 713397 h 856080"/>
                <a:gd name="connsiteX8" fmla="*/ 0 w 1462294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294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11" y="0"/>
                  </a:lnTo>
                  <a:cubicBezTo>
                    <a:pt x="1398413" y="0"/>
                    <a:pt x="1462294" y="63881"/>
                    <a:pt x="1462294" y="142683"/>
                  </a:cubicBezTo>
                  <a:lnTo>
                    <a:pt x="1462294" y="713397"/>
                  </a:lnTo>
                  <a:cubicBezTo>
                    <a:pt x="1462294" y="792199"/>
                    <a:pt x="1398413" y="856080"/>
                    <a:pt x="1319611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en-US" altLang="zh-TW" sz="2400" b="1" dirty="0">
                <a:solidFill>
                  <a:srgbClr val="C0C0C0"/>
                </a:solidFill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400" b="1" dirty="0">
                  <a:solidFill>
                    <a:srgbClr val="949494"/>
                  </a:solidFill>
                </a:rPr>
                <a:t>執行</a:t>
              </a: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zh-TW" altLang="en-US" b="1" dirty="0">
                <a:solidFill>
                  <a:srgbClr val="C0C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070950" y="4235581"/>
              <a:ext cx="1679092" cy="73080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手繪多邊形 22"/>
            <p:cNvSpPr/>
            <p:nvPr/>
          </p:nvSpPr>
          <p:spPr>
            <a:xfrm>
              <a:off x="1189035" y="3977982"/>
              <a:ext cx="1518892" cy="1171399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en-US" sz="2800" b="1" dirty="0">
                  <a:solidFill>
                    <a:srgbClr val="949494"/>
                  </a:solidFill>
                </a:rPr>
                <a:t>檢核</a:t>
              </a:r>
              <a:endParaRPr lang="zh-TW" altLang="en-US" sz="2800" b="1" kern="1200" dirty="0">
                <a:solidFill>
                  <a:srgbClr val="949494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525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cut/>
      </p:transition>
    </mc:Choice>
    <mc:Fallback xmlns="">
      <p:transition spd="slow" advTm="6000"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10369152" cy="690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3273" y="245718"/>
            <a:ext cx="824769" cy="82476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59C328D-6EBB-40CA-AA0C-C413E0C1240C}"/>
              </a:ext>
            </a:extLst>
          </p:cNvPr>
          <p:cNvSpPr/>
          <p:nvPr/>
        </p:nvSpPr>
        <p:spPr>
          <a:xfrm>
            <a:off x="1058042" y="485712"/>
            <a:ext cx="68619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FFFF"/>
                </a:solidFill>
              </a:rPr>
              <a:t>一</a:t>
            </a:r>
            <a:r>
              <a:rPr lang="en-US" altLang="zh-TW" sz="3200" b="1" dirty="0">
                <a:solidFill>
                  <a:srgbClr val="FFFFFF"/>
                </a:solidFill>
              </a:rPr>
              <a:t>.</a:t>
            </a:r>
            <a:r>
              <a:rPr lang="zh-TW" altLang="en-US" sz="3200" b="1" dirty="0">
                <a:solidFill>
                  <a:srgbClr val="FFFFFF"/>
                </a:solidFill>
              </a:rPr>
              <a:t>閱讀教學計畫、執行及檢核之品質</a:t>
            </a:r>
          </a:p>
        </p:txBody>
      </p:sp>
      <p:sp>
        <p:nvSpPr>
          <p:cNvPr id="13" name="Text Box 72">
            <a:extLst>
              <a:ext uri="{FF2B5EF4-FFF2-40B4-BE49-F238E27FC236}">
                <a16:creationId xmlns:a16="http://schemas.microsoft.com/office/drawing/2014/main" id="{E3D21507-77DF-4B6F-A42C-57D517FE3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1365" y="485712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2FDF7"/>
                </a:solidFill>
              </a:rPr>
              <a:t>02</a:t>
            </a:r>
            <a:endParaRPr lang="en-US" altLang="en-US" sz="2800" dirty="0"/>
          </a:p>
        </p:txBody>
      </p:sp>
      <p:graphicFrame>
        <p:nvGraphicFramePr>
          <p:cNvPr id="14" name="資料庫圖表 13">
            <a:extLst>
              <a:ext uri="{FF2B5EF4-FFF2-40B4-BE49-F238E27FC236}">
                <a16:creationId xmlns:a16="http://schemas.microsoft.com/office/drawing/2014/main" id="{123B7AFE-02D3-4A3E-A83C-C2F322E70B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4666011"/>
              </p:ext>
            </p:extLst>
          </p:nvPr>
        </p:nvGraphicFramePr>
        <p:xfrm>
          <a:off x="2451198" y="1560150"/>
          <a:ext cx="6692802" cy="5264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7" name="群組 16"/>
          <p:cNvGrpSpPr/>
          <p:nvPr/>
        </p:nvGrpSpPr>
        <p:grpSpPr>
          <a:xfrm>
            <a:off x="332049" y="2577711"/>
            <a:ext cx="1576863" cy="3229386"/>
            <a:chOff x="1067115" y="1570838"/>
            <a:chExt cx="1689680" cy="3578543"/>
          </a:xfrm>
        </p:grpSpPr>
        <p:sp>
          <p:nvSpPr>
            <p:cNvPr id="18" name="矩形 17"/>
            <p:cNvSpPr/>
            <p:nvPr/>
          </p:nvSpPr>
          <p:spPr>
            <a:xfrm>
              <a:off x="1067115" y="1778398"/>
              <a:ext cx="1679092" cy="79351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手繪多邊形 19"/>
            <p:cNvSpPr/>
            <p:nvPr/>
          </p:nvSpPr>
          <p:spPr>
            <a:xfrm>
              <a:off x="1164555" y="1570838"/>
              <a:ext cx="1505387" cy="988051"/>
            </a:xfrm>
            <a:custGeom>
              <a:avLst/>
              <a:gdLst>
                <a:gd name="connsiteX0" fmla="*/ 0 w 1475799"/>
                <a:gd name="connsiteY0" fmla="*/ 214883 h 1289273"/>
                <a:gd name="connsiteX1" fmla="*/ 214883 w 1475799"/>
                <a:gd name="connsiteY1" fmla="*/ 0 h 1289273"/>
                <a:gd name="connsiteX2" fmla="*/ 1260916 w 1475799"/>
                <a:gd name="connsiteY2" fmla="*/ 0 h 1289273"/>
                <a:gd name="connsiteX3" fmla="*/ 1475799 w 1475799"/>
                <a:gd name="connsiteY3" fmla="*/ 214883 h 1289273"/>
                <a:gd name="connsiteX4" fmla="*/ 1475799 w 1475799"/>
                <a:gd name="connsiteY4" fmla="*/ 1074390 h 1289273"/>
                <a:gd name="connsiteX5" fmla="*/ 1260916 w 1475799"/>
                <a:gd name="connsiteY5" fmla="*/ 1289273 h 1289273"/>
                <a:gd name="connsiteX6" fmla="*/ 214883 w 1475799"/>
                <a:gd name="connsiteY6" fmla="*/ 1289273 h 1289273"/>
                <a:gd name="connsiteX7" fmla="*/ 0 w 1475799"/>
                <a:gd name="connsiteY7" fmla="*/ 1074390 h 1289273"/>
                <a:gd name="connsiteX8" fmla="*/ 0 w 1475799"/>
                <a:gd name="connsiteY8" fmla="*/ 214883 h 12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799" h="1289273">
                  <a:moveTo>
                    <a:pt x="0" y="214883"/>
                  </a:moveTo>
                  <a:cubicBezTo>
                    <a:pt x="0" y="96206"/>
                    <a:pt x="96206" y="0"/>
                    <a:pt x="214883" y="0"/>
                  </a:cubicBezTo>
                  <a:lnTo>
                    <a:pt x="1260916" y="0"/>
                  </a:lnTo>
                  <a:cubicBezTo>
                    <a:pt x="1379593" y="0"/>
                    <a:pt x="1475799" y="96206"/>
                    <a:pt x="1475799" y="214883"/>
                  </a:cubicBezTo>
                  <a:lnTo>
                    <a:pt x="1475799" y="1074390"/>
                  </a:lnTo>
                  <a:cubicBezTo>
                    <a:pt x="1475799" y="1193067"/>
                    <a:pt x="1379593" y="1289273"/>
                    <a:pt x="1260916" y="1289273"/>
                  </a:cubicBezTo>
                  <a:lnTo>
                    <a:pt x="214883" y="1289273"/>
                  </a:lnTo>
                  <a:cubicBezTo>
                    <a:pt x="96206" y="1289273"/>
                    <a:pt x="0" y="1193067"/>
                    <a:pt x="0" y="1074390"/>
                  </a:cubicBezTo>
                  <a:lnTo>
                    <a:pt x="0" y="214883"/>
                  </a:lnTo>
                  <a:close/>
                </a:path>
              </a:pathLst>
            </a:custGeom>
            <a:solidFill>
              <a:srgbClr val="FF0066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7363" tIns="62937" rIns="107363" bIns="6293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800" b="1" dirty="0">
                  <a:solidFill>
                    <a:srgbClr val="FFFFFF"/>
                  </a:solidFill>
                </a:rPr>
                <a:t>計畫</a:t>
              </a:r>
              <a:endParaRPr lang="zh-TW" altLang="en-US" sz="2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77703" y="3152926"/>
              <a:ext cx="1679092" cy="73080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手繪多邊形 21"/>
            <p:cNvSpPr/>
            <p:nvPr/>
          </p:nvSpPr>
          <p:spPr>
            <a:xfrm>
              <a:off x="1192855" y="2796190"/>
              <a:ext cx="1462294" cy="982360"/>
            </a:xfrm>
            <a:custGeom>
              <a:avLst/>
              <a:gdLst>
                <a:gd name="connsiteX0" fmla="*/ 0 w 1462294"/>
                <a:gd name="connsiteY0" fmla="*/ 142683 h 856080"/>
                <a:gd name="connsiteX1" fmla="*/ 142683 w 1462294"/>
                <a:gd name="connsiteY1" fmla="*/ 0 h 856080"/>
                <a:gd name="connsiteX2" fmla="*/ 1319611 w 1462294"/>
                <a:gd name="connsiteY2" fmla="*/ 0 h 856080"/>
                <a:gd name="connsiteX3" fmla="*/ 1462294 w 1462294"/>
                <a:gd name="connsiteY3" fmla="*/ 142683 h 856080"/>
                <a:gd name="connsiteX4" fmla="*/ 1462294 w 1462294"/>
                <a:gd name="connsiteY4" fmla="*/ 713397 h 856080"/>
                <a:gd name="connsiteX5" fmla="*/ 1319611 w 1462294"/>
                <a:gd name="connsiteY5" fmla="*/ 856080 h 856080"/>
                <a:gd name="connsiteX6" fmla="*/ 142683 w 1462294"/>
                <a:gd name="connsiteY6" fmla="*/ 856080 h 856080"/>
                <a:gd name="connsiteX7" fmla="*/ 0 w 1462294"/>
                <a:gd name="connsiteY7" fmla="*/ 713397 h 856080"/>
                <a:gd name="connsiteX8" fmla="*/ 0 w 1462294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294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11" y="0"/>
                  </a:lnTo>
                  <a:cubicBezTo>
                    <a:pt x="1398413" y="0"/>
                    <a:pt x="1462294" y="63881"/>
                    <a:pt x="1462294" y="142683"/>
                  </a:cubicBezTo>
                  <a:lnTo>
                    <a:pt x="1462294" y="713397"/>
                  </a:lnTo>
                  <a:cubicBezTo>
                    <a:pt x="1462294" y="792199"/>
                    <a:pt x="1398413" y="856080"/>
                    <a:pt x="1319611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en-US" altLang="zh-TW" sz="2400" b="1" dirty="0">
                <a:solidFill>
                  <a:srgbClr val="C0C0C0"/>
                </a:solidFill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400" b="1" dirty="0">
                  <a:solidFill>
                    <a:srgbClr val="949494"/>
                  </a:solidFill>
                </a:rPr>
                <a:t>執行</a:t>
              </a: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zh-TW" altLang="en-US" b="1" dirty="0">
                <a:solidFill>
                  <a:srgbClr val="C0C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070950" y="4235581"/>
              <a:ext cx="1679092" cy="73080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手繪多邊形 23"/>
            <p:cNvSpPr/>
            <p:nvPr/>
          </p:nvSpPr>
          <p:spPr>
            <a:xfrm>
              <a:off x="1189035" y="3977982"/>
              <a:ext cx="1518892" cy="1171399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en-US" sz="2400" b="1" dirty="0">
                  <a:solidFill>
                    <a:srgbClr val="949494"/>
                  </a:solidFill>
                </a:rPr>
                <a:t>檢核</a:t>
              </a:r>
              <a:endParaRPr lang="zh-TW" altLang="en-US" sz="2400" b="1" kern="1200" dirty="0">
                <a:solidFill>
                  <a:srgbClr val="949494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6" name="內容版面配置區 2"/>
          <p:cNvSpPr txBox="1">
            <a:spLocks/>
          </p:cNvSpPr>
          <p:nvPr/>
        </p:nvSpPr>
        <p:spPr bwMode="auto">
          <a:xfrm>
            <a:off x="966776" y="1454018"/>
            <a:ext cx="2363478" cy="86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80000">
              <a:lnSpc>
                <a:spcPts val="2600"/>
              </a:lnSpc>
              <a:spcAft>
                <a:spcPts val="0"/>
              </a:spcAft>
            </a:pPr>
            <a:r>
              <a:rPr lang="zh-TW" altLang="en-US" b="1" dirty="0">
                <a:solidFill>
                  <a:srgbClr val="7030A0"/>
                </a:solidFill>
              </a:rPr>
              <a:t>領域課程</a:t>
            </a:r>
            <a:endParaRPr lang="en-US" altLang="zh-TW" b="1" dirty="0">
              <a:solidFill>
                <a:srgbClr val="7030A0"/>
              </a:solidFill>
            </a:endParaRPr>
          </a:p>
          <a:p>
            <a:pPr defTabSz="1080000">
              <a:lnSpc>
                <a:spcPts val="2600"/>
              </a:lnSpc>
              <a:spcAft>
                <a:spcPts val="0"/>
              </a:spcAft>
            </a:pPr>
            <a:r>
              <a:rPr lang="zh-TW" altLang="en-US" b="1" dirty="0">
                <a:solidFill>
                  <a:srgbClr val="FF0000"/>
                </a:solidFill>
              </a:rPr>
              <a:t>核心閱讀</a:t>
            </a:r>
          </a:p>
          <a:p>
            <a:pPr defTabSz="1080000">
              <a:lnSpc>
                <a:spcPts val="2600"/>
              </a:lnSpc>
              <a:spcAft>
                <a:spcPts val="0"/>
              </a:spcAft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320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:cut/>
      </p:transition>
    </mc:Choice>
    <mc:Fallback xmlns="">
      <p:transition spd="slow" advTm="8000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48758"/>
            <a:ext cx="10135666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600" y="267551"/>
            <a:ext cx="891683" cy="89168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59C328D-6EBB-40CA-AA0C-C413E0C1240C}"/>
              </a:ext>
            </a:extLst>
          </p:cNvPr>
          <p:cNvSpPr/>
          <p:nvPr/>
        </p:nvSpPr>
        <p:spPr>
          <a:xfrm>
            <a:off x="1178892" y="433663"/>
            <a:ext cx="68643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rgbClr val="FFFFFF"/>
                </a:solidFill>
              </a:rPr>
              <a:t>一</a:t>
            </a:r>
            <a:r>
              <a:rPr lang="en-US" altLang="zh-TW" sz="3200" b="1" dirty="0">
                <a:solidFill>
                  <a:srgbClr val="FFFFFF"/>
                </a:solidFill>
              </a:rPr>
              <a:t>.</a:t>
            </a:r>
            <a:r>
              <a:rPr lang="zh-TW" altLang="en-US" sz="3200" b="1" dirty="0">
                <a:solidFill>
                  <a:srgbClr val="FFFFFF"/>
                </a:solidFill>
              </a:rPr>
              <a:t>閱讀教學計畫、執行及檢核之品質</a:t>
            </a:r>
          </a:p>
        </p:txBody>
      </p:sp>
      <p:sp>
        <p:nvSpPr>
          <p:cNvPr id="13" name="Text Box 72">
            <a:extLst>
              <a:ext uri="{FF2B5EF4-FFF2-40B4-BE49-F238E27FC236}">
                <a16:creationId xmlns:a16="http://schemas.microsoft.com/office/drawing/2014/main" id="{E3D21507-77DF-4B6F-A42C-57D517FE3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3034" y="482794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2FDF7"/>
                </a:solidFill>
              </a:rPr>
              <a:t>03</a:t>
            </a:r>
            <a:endParaRPr lang="en-US" altLang="en-US" sz="2800" dirty="0"/>
          </a:p>
        </p:txBody>
      </p:sp>
      <p:graphicFrame>
        <p:nvGraphicFramePr>
          <p:cNvPr id="5" name="資料庫圖表 4">
            <a:extLst>
              <a:ext uri="{FF2B5EF4-FFF2-40B4-BE49-F238E27FC236}">
                <a16:creationId xmlns:a16="http://schemas.microsoft.com/office/drawing/2014/main" id="{D6C2B0DB-BAFC-4FB5-B0E6-07232D75DC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2527191"/>
              </p:ext>
            </p:extLst>
          </p:nvPr>
        </p:nvGraphicFramePr>
        <p:xfrm>
          <a:off x="2771800" y="1326689"/>
          <a:ext cx="6253579" cy="1478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6" name="箭號: 向下 5">
            <a:extLst>
              <a:ext uri="{FF2B5EF4-FFF2-40B4-BE49-F238E27FC236}">
                <a16:creationId xmlns:a16="http://schemas.microsoft.com/office/drawing/2014/main" id="{6EECD4FF-9A9E-4BB2-9891-471DED570A8B}"/>
              </a:ext>
            </a:extLst>
          </p:cNvPr>
          <p:cNvSpPr/>
          <p:nvPr/>
        </p:nvSpPr>
        <p:spPr>
          <a:xfrm>
            <a:off x="3998839" y="2732705"/>
            <a:ext cx="328972" cy="3622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箭號: 向下 23">
            <a:extLst>
              <a:ext uri="{FF2B5EF4-FFF2-40B4-BE49-F238E27FC236}">
                <a16:creationId xmlns:a16="http://schemas.microsoft.com/office/drawing/2014/main" id="{183F0579-1292-4762-8680-011BA2907B1A}"/>
              </a:ext>
            </a:extLst>
          </p:cNvPr>
          <p:cNvSpPr/>
          <p:nvPr/>
        </p:nvSpPr>
        <p:spPr>
          <a:xfrm>
            <a:off x="5086391" y="2773993"/>
            <a:ext cx="328972" cy="3622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箭號: 向下 24">
            <a:extLst>
              <a:ext uri="{FF2B5EF4-FFF2-40B4-BE49-F238E27FC236}">
                <a16:creationId xmlns:a16="http://schemas.microsoft.com/office/drawing/2014/main" id="{49B77EFF-DC0B-4155-9456-640CBB182695}"/>
              </a:ext>
            </a:extLst>
          </p:cNvPr>
          <p:cNvSpPr/>
          <p:nvPr/>
        </p:nvSpPr>
        <p:spPr>
          <a:xfrm>
            <a:off x="6189461" y="2773437"/>
            <a:ext cx="328972" cy="3622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下 25">
            <a:extLst>
              <a:ext uri="{FF2B5EF4-FFF2-40B4-BE49-F238E27FC236}">
                <a16:creationId xmlns:a16="http://schemas.microsoft.com/office/drawing/2014/main" id="{EE62C952-F53E-4706-9B03-F6D66F28FC4D}"/>
              </a:ext>
            </a:extLst>
          </p:cNvPr>
          <p:cNvSpPr/>
          <p:nvPr/>
        </p:nvSpPr>
        <p:spPr>
          <a:xfrm>
            <a:off x="7574321" y="2746557"/>
            <a:ext cx="328972" cy="3622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9BEFEFF-6149-4D16-A13C-9662DE900463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570315" y="3978332"/>
            <a:ext cx="1573767" cy="1179793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3DD4B08-9337-4BE8-BC23-DB26C8198D8C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7501106" y="3980726"/>
            <a:ext cx="1221988" cy="1630053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4613082F-AB46-4584-BCF4-277B45A6D4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521" y="4000478"/>
            <a:ext cx="1553901" cy="1165689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1659CE9F-EC2E-4232-A630-914289DDE3A1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002075" y="3903021"/>
            <a:ext cx="1543503" cy="1157105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4FC85982-6AF8-448C-859C-ADD0C5C66FB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417" y="5185879"/>
            <a:ext cx="1573767" cy="1108497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F049ADE1-B736-4CA3-9E5D-46698B5FA878}"/>
              </a:ext>
            </a:extLst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5857045" y="5216835"/>
            <a:ext cx="1553901" cy="1165689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6618E90-16B2-4188-9437-5F406413F91B}"/>
              </a:ext>
            </a:extLst>
          </p:cNvPr>
          <p:cNvSpPr txBox="1"/>
          <p:nvPr/>
        </p:nvSpPr>
        <p:spPr>
          <a:xfrm>
            <a:off x="2495920" y="3090963"/>
            <a:ext cx="6438160" cy="830997"/>
          </a:xfrm>
          <a:prstGeom prst="rect">
            <a:avLst/>
          </a:prstGeom>
          <a:solidFill>
            <a:srgbClr val="D9F2FF"/>
          </a:solidFill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結合</a:t>
            </a:r>
            <a:r>
              <a:rPr lang="zh-TW" alt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學校特色</a:t>
            </a: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、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運用</a:t>
            </a:r>
            <a:r>
              <a:rPr lang="zh-TW" alt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在地資源</a:t>
            </a: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、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強化</a:t>
            </a:r>
            <a:r>
              <a:rPr lang="zh-TW" alt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科技運用</a:t>
            </a:r>
            <a:endParaRPr lang="en-US" altLang="zh-TW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運用</a:t>
            </a:r>
            <a:r>
              <a:rPr lang="zh-TW" alt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多元文本</a:t>
            </a: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、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融合</a:t>
            </a:r>
            <a:r>
              <a:rPr lang="zh-TW" alt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創客精神</a:t>
            </a:r>
            <a:r>
              <a:rPr lang="zh-TW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、</a:t>
            </a:r>
            <a:r>
              <a:rPr lang="zh-TW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發展</a:t>
            </a:r>
            <a:r>
              <a:rPr lang="zh-TW" altLang="en-US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國際教育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7A3DFD0D-0C1B-4985-A925-F067EED8209D}"/>
              </a:ext>
            </a:extLst>
          </p:cNvPr>
          <p:cNvSpPr txBox="1"/>
          <p:nvPr/>
        </p:nvSpPr>
        <p:spPr>
          <a:xfrm>
            <a:off x="2002075" y="5205835"/>
            <a:ext cx="1311578" cy="307777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14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摺紙</a:t>
            </a:r>
            <a:r>
              <a:rPr lang="zh-TW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 </a:t>
            </a:r>
            <a:r>
              <a:rPr lang="zh-TW" altLang="en-US" sz="1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數學幾何</a:t>
            </a:r>
          </a:p>
        </p:txBody>
      </p:sp>
      <p:sp>
        <p:nvSpPr>
          <p:cNvPr id="36" name="箭號: 向上 35">
            <a:extLst>
              <a:ext uri="{FF2B5EF4-FFF2-40B4-BE49-F238E27FC236}">
                <a16:creationId xmlns:a16="http://schemas.microsoft.com/office/drawing/2014/main" id="{D6889ACD-6813-4498-B400-72F7D5F33559}"/>
              </a:ext>
            </a:extLst>
          </p:cNvPr>
          <p:cNvSpPr/>
          <p:nvPr/>
        </p:nvSpPr>
        <p:spPr>
          <a:xfrm>
            <a:off x="2131528" y="4948231"/>
            <a:ext cx="188280" cy="217936"/>
          </a:xfrm>
          <a:prstGeom prst="up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箭號: 向上 44">
            <a:extLst>
              <a:ext uri="{FF2B5EF4-FFF2-40B4-BE49-F238E27FC236}">
                <a16:creationId xmlns:a16="http://schemas.microsoft.com/office/drawing/2014/main" id="{8F6D76A9-FDB4-47C8-AAF2-D24318E60B6C}"/>
              </a:ext>
            </a:extLst>
          </p:cNvPr>
          <p:cNvSpPr/>
          <p:nvPr/>
        </p:nvSpPr>
        <p:spPr>
          <a:xfrm rot="5400000">
            <a:off x="3342470" y="5878466"/>
            <a:ext cx="188280" cy="217936"/>
          </a:xfrm>
          <a:prstGeom prst="up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95E1C6CB-E783-4238-8AC0-B3A658A15F5D}"/>
              </a:ext>
            </a:extLst>
          </p:cNvPr>
          <p:cNvSpPr txBox="1"/>
          <p:nvPr/>
        </p:nvSpPr>
        <p:spPr>
          <a:xfrm>
            <a:off x="2274202" y="5737190"/>
            <a:ext cx="1005933" cy="523220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latin typeface="+mj-ea"/>
                <a:ea typeface="+mj-ea"/>
              </a:rPr>
              <a:t> </a:t>
            </a:r>
            <a:r>
              <a:rPr lang="zh-TW" altLang="en-US" sz="14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創客書籤</a:t>
            </a:r>
            <a:endParaRPr lang="en-US" altLang="zh-TW" sz="14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r>
              <a:rPr lang="zh-TW" altLang="en-US" sz="1400" b="1" dirty="0">
                <a:latin typeface="+mj-ea"/>
                <a:ea typeface="+mj-ea"/>
              </a:rPr>
              <a:t> </a:t>
            </a:r>
            <a:r>
              <a:rPr lang="zh-TW" altLang="en-US" sz="1400" b="1" dirty="0">
                <a:solidFill>
                  <a:srgbClr val="7030A0"/>
                </a:solidFill>
                <a:latin typeface="+mj-ea"/>
                <a:ea typeface="+mj-ea"/>
              </a:rPr>
              <a:t>書信寫作</a:t>
            </a:r>
          </a:p>
        </p:txBody>
      </p:sp>
      <p:sp>
        <p:nvSpPr>
          <p:cNvPr id="38" name="箭號: 向右 37">
            <a:extLst>
              <a:ext uri="{FF2B5EF4-FFF2-40B4-BE49-F238E27FC236}">
                <a16:creationId xmlns:a16="http://schemas.microsoft.com/office/drawing/2014/main" id="{98D0809A-AA69-4B03-A375-B7747567EA88}"/>
              </a:ext>
            </a:extLst>
          </p:cNvPr>
          <p:cNvSpPr/>
          <p:nvPr/>
        </p:nvSpPr>
        <p:spPr>
          <a:xfrm>
            <a:off x="5651191" y="5029586"/>
            <a:ext cx="255258" cy="237819"/>
          </a:xfrm>
          <a:prstGeom prst="right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7895960D-C234-4B1F-BB64-5F229D97EAD0}"/>
              </a:ext>
            </a:extLst>
          </p:cNvPr>
          <p:cNvSpPr txBox="1"/>
          <p:nvPr/>
        </p:nvSpPr>
        <p:spPr>
          <a:xfrm>
            <a:off x="5246044" y="4096944"/>
            <a:ext cx="492443" cy="2052544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vert="eaVert" wrap="square" rtlCol="0">
            <a:spAutoFit/>
          </a:bodyPr>
          <a:lstStyle/>
          <a:p>
            <a:r>
              <a:rPr lang="zh-TW" altLang="en-US" sz="2000" b="1" dirty="0">
                <a:solidFill>
                  <a:srgbClr val="FF0101"/>
                </a:solidFill>
              </a:rPr>
              <a:t>在地資源  </a:t>
            </a:r>
            <a:r>
              <a:rPr lang="zh-TW" altLang="en-US" sz="1400" b="1" dirty="0">
                <a:solidFill>
                  <a:srgbClr val="7030A0"/>
                </a:solidFill>
              </a:rPr>
              <a:t>健康知能</a:t>
            </a:r>
          </a:p>
        </p:txBody>
      </p:sp>
      <p:sp>
        <p:nvSpPr>
          <p:cNvPr id="52" name="箭號: 向上 51">
            <a:extLst>
              <a:ext uri="{FF2B5EF4-FFF2-40B4-BE49-F238E27FC236}">
                <a16:creationId xmlns:a16="http://schemas.microsoft.com/office/drawing/2014/main" id="{583F7A5D-EABA-4249-9CF3-9B298C92774A}"/>
              </a:ext>
            </a:extLst>
          </p:cNvPr>
          <p:cNvSpPr/>
          <p:nvPr/>
        </p:nvSpPr>
        <p:spPr>
          <a:xfrm>
            <a:off x="8043272" y="5581744"/>
            <a:ext cx="188280" cy="217936"/>
          </a:xfrm>
          <a:prstGeom prst="upArrow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A6FDE5C9-E293-4396-B01F-C9995D235743}"/>
              </a:ext>
            </a:extLst>
          </p:cNvPr>
          <p:cNvSpPr txBox="1"/>
          <p:nvPr/>
        </p:nvSpPr>
        <p:spPr>
          <a:xfrm>
            <a:off x="7584143" y="5799680"/>
            <a:ext cx="1099996" cy="523220"/>
          </a:xfrm>
          <a:prstGeom prst="rect">
            <a:avLst/>
          </a:prstGeom>
          <a:solidFill>
            <a:srgbClr val="FFFFCC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等高線實作</a:t>
            </a:r>
            <a:endParaRPr lang="en-US" altLang="zh-TW" sz="1400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  <a:p>
            <a:pPr algn="ctr"/>
            <a:r>
              <a:rPr lang="zh-TW" altLang="en-US" sz="1400" b="1" dirty="0">
                <a:solidFill>
                  <a:srgbClr val="7030A0"/>
                </a:solidFill>
                <a:latin typeface="+mj-ea"/>
                <a:ea typeface="+mj-ea"/>
              </a:rPr>
              <a:t>閱讀理解</a:t>
            </a:r>
          </a:p>
        </p:txBody>
      </p:sp>
      <p:grpSp>
        <p:nvGrpSpPr>
          <p:cNvPr id="39" name="群組 38"/>
          <p:cNvGrpSpPr/>
          <p:nvPr/>
        </p:nvGrpSpPr>
        <p:grpSpPr>
          <a:xfrm>
            <a:off x="177702" y="2263168"/>
            <a:ext cx="1514619" cy="3261701"/>
            <a:chOff x="1067115" y="1535029"/>
            <a:chExt cx="1689680" cy="3614352"/>
          </a:xfrm>
        </p:grpSpPr>
        <p:sp>
          <p:nvSpPr>
            <p:cNvPr id="40" name="矩形 39"/>
            <p:cNvSpPr/>
            <p:nvPr/>
          </p:nvSpPr>
          <p:spPr>
            <a:xfrm>
              <a:off x="1067115" y="1778398"/>
              <a:ext cx="1679092" cy="79351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手繪多邊形 40"/>
            <p:cNvSpPr/>
            <p:nvPr/>
          </p:nvSpPr>
          <p:spPr>
            <a:xfrm>
              <a:off x="1205333" y="1535029"/>
              <a:ext cx="1505387" cy="988051"/>
            </a:xfrm>
            <a:custGeom>
              <a:avLst/>
              <a:gdLst>
                <a:gd name="connsiteX0" fmla="*/ 0 w 1475799"/>
                <a:gd name="connsiteY0" fmla="*/ 214883 h 1289273"/>
                <a:gd name="connsiteX1" fmla="*/ 214883 w 1475799"/>
                <a:gd name="connsiteY1" fmla="*/ 0 h 1289273"/>
                <a:gd name="connsiteX2" fmla="*/ 1260916 w 1475799"/>
                <a:gd name="connsiteY2" fmla="*/ 0 h 1289273"/>
                <a:gd name="connsiteX3" fmla="*/ 1475799 w 1475799"/>
                <a:gd name="connsiteY3" fmla="*/ 214883 h 1289273"/>
                <a:gd name="connsiteX4" fmla="*/ 1475799 w 1475799"/>
                <a:gd name="connsiteY4" fmla="*/ 1074390 h 1289273"/>
                <a:gd name="connsiteX5" fmla="*/ 1260916 w 1475799"/>
                <a:gd name="connsiteY5" fmla="*/ 1289273 h 1289273"/>
                <a:gd name="connsiteX6" fmla="*/ 214883 w 1475799"/>
                <a:gd name="connsiteY6" fmla="*/ 1289273 h 1289273"/>
                <a:gd name="connsiteX7" fmla="*/ 0 w 1475799"/>
                <a:gd name="connsiteY7" fmla="*/ 1074390 h 1289273"/>
                <a:gd name="connsiteX8" fmla="*/ 0 w 1475799"/>
                <a:gd name="connsiteY8" fmla="*/ 214883 h 12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799" h="1289273">
                  <a:moveTo>
                    <a:pt x="0" y="214883"/>
                  </a:moveTo>
                  <a:cubicBezTo>
                    <a:pt x="0" y="96206"/>
                    <a:pt x="96206" y="0"/>
                    <a:pt x="214883" y="0"/>
                  </a:cubicBezTo>
                  <a:lnTo>
                    <a:pt x="1260916" y="0"/>
                  </a:lnTo>
                  <a:cubicBezTo>
                    <a:pt x="1379593" y="0"/>
                    <a:pt x="1475799" y="96206"/>
                    <a:pt x="1475799" y="214883"/>
                  </a:cubicBezTo>
                  <a:lnTo>
                    <a:pt x="1475799" y="1074390"/>
                  </a:lnTo>
                  <a:cubicBezTo>
                    <a:pt x="1475799" y="1193067"/>
                    <a:pt x="1379593" y="1289273"/>
                    <a:pt x="1260916" y="1289273"/>
                  </a:cubicBezTo>
                  <a:lnTo>
                    <a:pt x="214883" y="1289273"/>
                  </a:lnTo>
                  <a:cubicBezTo>
                    <a:pt x="96206" y="1289273"/>
                    <a:pt x="0" y="1193067"/>
                    <a:pt x="0" y="1074390"/>
                  </a:cubicBezTo>
                  <a:lnTo>
                    <a:pt x="0" y="214883"/>
                  </a:lnTo>
                  <a:close/>
                </a:path>
              </a:pathLst>
            </a:custGeom>
            <a:solidFill>
              <a:srgbClr val="FF0066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7363" tIns="62937" rIns="107363" bIns="6293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800" b="1" dirty="0">
                  <a:solidFill>
                    <a:srgbClr val="FFFFFF"/>
                  </a:solidFill>
                </a:rPr>
                <a:t>計畫</a:t>
              </a:r>
              <a:endParaRPr lang="zh-TW" altLang="en-US" sz="2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1077703" y="3152926"/>
              <a:ext cx="1679092" cy="73080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手繪多邊形 42"/>
            <p:cNvSpPr/>
            <p:nvPr/>
          </p:nvSpPr>
          <p:spPr>
            <a:xfrm>
              <a:off x="1192855" y="2796190"/>
              <a:ext cx="1462294" cy="982360"/>
            </a:xfrm>
            <a:custGeom>
              <a:avLst/>
              <a:gdLst>
                <a:gd name="connsiteX0" fmla="*/ 0 w 1462294"/>
                <a:gd name="connsiteY0" fmla="*/ 142683 h 856080"/>
                <a:gd name="connsiteX1" fmla="*/ 142683 w 1462294"/>
                <a:gd name="connsiteY1" fmla="*/ 0 h 856080"/>
                <a:gd name="connsiteX2" fmla="*/ 1319611 w 1462294"/>
                <a:gd name="connsiteY2" fmla="*/ 0 h 856080"/>
                <a:gd name="connsiteX3" fmla="*/ 1462294 w 1462294"/>
                <a:gd name="connsiteY3" fmla="*/ 142683 h 856080"/>
                <a:gd name="connsiteX4" fmla="*/ 1462294 w 1462294"/>
                <a:gd name="connsiteY4" fmla="*/ 713397 h 856080"/>
                <a:gd name="connsiteX5" fmla="*/ 1319611 w 1462294"/>
                <a:gd name="connsiteY5" fmla="*/ 856080 h 856080"/>
                <a:gd name="connsiteX6" fmla="*/ 142683 w 1462294"/>
                <a:gd name="connsiteY6" fmla="*/ 856080 h 856080"/>
                <a:gd name="connsiteX7" fmla="*/ 0 w 1462294"/>
                <a:gd name="connsiteY7" fmla="*/ 713397 h 856080"/>
                <a:gd name="connsiteX8" fmla="*/ 0 w 1462294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294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11" y="0"/>
                  </a:lnTo>
                  <a:cubicBezTo>
                    <a:pt x="1398413" y="0"/>
                    <a:pt x="1462294" y="63881"/>
                    <a:pt x="1462294" y="142683"/>
                  </a:cubicBezTo>
                  <a:lnTo>
                    <a:pt x="1462294" y="713397"/>
                  </a:lnTo>
                  <a:cubicBezTo>
                    <a:pt x="1462294" y="792199"/>
                    <a:pt x="1398413" y="856080"/>
                    <a:pt x="1319611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en-US" altLang="zh-TW" sz="2400" b="1" dirty="0">
                <a:solidFill>
                  <a:srgbClr val="C0C0C0"/>
                </a:solidFill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400" b="1" dirty="0">
                  <a:solidFill>
                    <a:srgbClr val="949494"/>
                  </a:solidFill>
                </a:rPr>
                <a:t>執行</a:t>
              </a: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zh-TW" altLang="en-US" b="1" dirty="0">
                <a:solidFill>
                  <a:srgbClr val="C0C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1070950" y="4235581"/>
              <a:ext cx="1679092" cy="73080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手繪多邊形 46"/>
            <p:cNvSpPr/>
            <p:nvPr/>
          </p:nvSpPr>
          <p:spPr>
            <a:xfrm>
              <a:off x="1189035" y="3977982"/>
              <a:ext cx="1518892" cy="1171399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en-US" sz="2400" b="1" dirty="0">
                  <a:solidFill>
                    <a:srgbClr val="949494"/>
                  </a:solidFill>
                </a:rPr>
                <a:t>檢核</a:t>
              </a:r>
              <a:endParaRPr lang="zh-TW" altLang="en-US" sz="2400" b="1" kern="1200" dirty="0">
                <a:solidFill>
                  <a:srgbClr val="949494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8" name="內容版面配置區 2"/>
          <p:cNvSpPr txBox="1">
            <a:spLocks/>
          </p:cNvSpPr>
          <p:nvPr/>
        </p:nvSpPr>
        <p:spPr bwMode="auto">
          <a:xfrm>
            <a:off x="1029671" y="1469400"/>
            <a:ext cx="2363478" cy="86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80000">
              <a:lnSpc>
                <a:spcPts val="2600"/>
              </a:lnSpc>
              <a:spcAft>
                <a:spcPts val="0"/>
              </a:spcAft>
            </a:pPr>
            <a:r>
              <a:rPr lang="zh-TW" altLang="en-US" b="1" dirty="0">
                <a:solidFill>
                  <a:srgbClr val="7030A0"/>
                </a:solidFill>
              </a:rPr>
              <a:t>彈性課程 </a:t>
            </a:r>
            <a:endParaRPr lang="en-US" altLang="zh-TW" b="1" dirty="0">
              <a:solidFill>
                <a:srgbClr val="7030A0"/>
              </a:solidFill>
            </a:endParaRPr>
          </a:p>
          <a:p>
            <a:pPr defTabSz="1080000">
              <a:lnSpc>
                <a:spcPts val="2600"/>
              </a:lnSpc>
              <a:spcAft>
                <a:spcPts val="0"/>
              </a:spcAft>
            </a:pPr>
            <a:r>
              <a:rPr lang="zh-TW" altLang="en-US" b="1" dirty="0">
                <a:solidFill>
                  <a:srgbClr val="FF0000"/>
                </a:solidFill>
              </a:rPr>
              <a:t>閱讀融入</a:t>
            </a:r>
          </a:p>
          <a:p>
            <a:pPr defTabSz="1080000">
              <a:lnSpc>
                <a:spcPts val="2600"/>
              </a:lnSpc>
              <a:spcAft>
                <a:spcPts val="0"/>
              </a:spcAft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6560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>
        <p:cut/>
      </p:transition>
    </mc:Choice>
    <mc:Fallback xmlns="">
      <p:transition spd="slow" advTm="9000"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10029371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666" y="252279"/>
            <a:ext cx="891683" cy="89168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59C328D-6EBB-40CA-AA0C-C413E0C1240C}"/>
              </a:ext>
            </a:extLst>
          </p:cNvPr>
          <p:cNvSpPr/>
          <p:nvPr/>
        </p:nvSpPr>
        <p:spPr>
          <a:xfrm>
            <a:off x="1244399" y="449422"/>
            <a:ext cx="68643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rgbClr val="FFFFFF"/>
                </a:solidFill>
              </a:rPr>
              <a:t>一</a:t>
            </a:r>
            <a:r>
              <a:rPr lang="en-US" altLang="zh-TW" sz="3200" b="1" dirty="0">
                <a:solidFill>
                  <a:srgbClr val="FFFFFF"/>
                </a:solidFill>
              </a:rPr>
              <a:t>.</a:t>
            </a:r>
            <a:r>
              <a:rPr lang="zh-TW" altLang="en-US" sz="3200" b="1" dirty="0">
                <a:solidFill>
                  <a:srgbClr val="FFFFFF"/>
                </a:solidFill>
              </a:rPr>
              <a:t>閱讀教學計畫、執行及檢核之品質</a:t>
            </a:r>
          </a:p>
        </p:txBody>
      </p:sp>
      <p:sp>
        <p:nvSpPr>
          <p:cNvPr id="13" name="Text Box 72">
            <a:extLst>
              <a:ext uri="{FF2B5EF4-FFF2-40B4-BE49-F238E27FC236}">
                <a16:creationId xmlns:a16="http://schemas.microsoft.com/office/drawing/2014/main" id="{E3D21507-77DF-4B6F-A42C-57D517FE3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8163" y="390228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2FDF7"/>
                </a:solidFill>
              </a:rPr>
              <a:t>04</a:t>
            </a:r>
            <a:endParaRPr lang="en-US" altLang="en-US" sz="2800" dirty="0"/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A62E162C-493C-4B58-95D1-09B9ACE483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2610582"/>
              </p:ext>
            </p:extLst>
          </p:nvPr>
        </p:nvGraphicFramePr>
        <p:xfrm>
          <a:off x="716507" y="1248576"/>
          <a:ext cx="8276900" cy="15282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5" name="箭號: 向下 4">
            <a:extLst>
              <a:ext uri="{FF2B5EF4-FFF2-40B4-BE49-F238E27FC236}">
                <a16:creationId xmlns:a16="http://schemas.microsoft.com/office/drawing/2014/main" id="{29DC9FAC-1736-49EE-BC4F-1FFCE48BD8AA}"/>
              </a:ext>
            </a:extLst>
          </p:cNvPr>
          <p:cNvSpPr/>
          <p:nvPr/>
        </p:nvSpPr>
        <p:spPr>
          <a:xfrm>
            <a:off x="2741452" y="2859092"/>
            <a:ext cx="316396" cy="3217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箭號: 向下 23">
            <a:extLst>
              <a:ext uri="{FF2B5EF4-FFF2-40B4-BE49-F238E27FC236}">
                <a16:creationId xmlns:a16="http://schemas.microsoft.com/office/drawing/2014/main" id="{EF73C80C-F80D-45DD-B201-8CAD852762B7}"/>
              </a:ext>
            </a:extLst>
          </p:cNvPr>
          <p:cNvSpPr/>
          <p:nvPr/>
        </p:nvSpPr>
        <p:spPr>
          <a:xfrm>
            <a:off x="4395842" y="2841870"/>
            <a:ext cx="316396" cy="3217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箭號: 向下 24">
            <a:extLst>
              <a:ext uri="{FF2B5EF4-FFF2-40B4-BE49-F238E27FC236}">
                <a16:creationId xmlns:a16="http://schemas.microsoft.com/office/drawing/2014/main" id="{C81E6E6D-25A3-4A1E-A47C-B85BA41E4A49}"/>
              </a:ext>
            </a:extLst>
          </p:cNvPr>
          <p:cNvSpPr/>
          <p:nvPr/>
        </p:nvSpPr>
        <p:spPr>
          <a:xfrm>
            <a:off x="5902449" y="2821127"/>
            <a:ext cx="316396" cy="3217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箭號: 向下 25">
            <a:extLst>
              <a:ext uri="{FF2B5EF4-FFF2-40B4-BE49-F238E27FC236}">
                <a16:creationId xmlns:a16="http://schemas.microsoft.com/office/drawing/2014/main" id="{D15ECEB2-3074-4301-80A2-110497BCB3F3}"/>
              </a:ext>
            </a:extLst>
          </p:cNvPr>
          <p:cNvSpPr/>
          <p:nvPr/>
        </p:nvSpPr>
        <p:spPr>
          <a:xfrm>
            <a:off x="7657100" y="2807899"/>
            <a:ext cx="316396" cy="3217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325EEE8-5411-4961-9302-D1DFF607691D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915397" y="4562997"/>
            <a:ext cx="1905807" cy="1890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8FC09B1-6FB6-4BFF-BA41-D563A2C65DAC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865065" y="3051199"/>
            <a:ext cx="1905807" cy="16490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F8E824F-021E-4962-8E98-1C7F08B43079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166944" y="4771644"/>
            <a:ext cx="1738928" cy="1681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D2977E1-49D3-428D-AD18-9950BD191E9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/>
          <a:srcRect t="14921"/>
          <a:stretch/>
        </p:blipFill>
        <p:spPr>
          <a:xfrm>
            <a:off x="5085023" y="3148578"/>
            <a:ext cx="1751013" cy="1626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AAAF7AC-D6B9-46D7-A490-3FF654A2BD00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15842" b="8903"/>
          <a:stretch/>
        </p:blipFill>
        <p:spPr>
          <a:xfrm>
            <a:off x="1701846" y="3134631"/>
            <a:ext cx="1718690" cy="1669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8BE344C5-317C-431C-A36B-56AA45CDB64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748870" y="4734024"/>
            <a:ext cx="1671665" cy="1719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96F48C79-B669-4E61-ACE5-F8E46B6B403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321668" y="4771643"/>
            <a:ext cx="1782673" cy="1631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內容版面配置區 2"/>
          <p:cNvSpPr txBox="1">
            <a:spLocks/>
          </p:cNvSpPr>
          <p:nvPr/>
        </p:nvSpPr>
        <p:spPr bwMode="auto">
          <a:xfrm>
            <a:off x="289245" y="1322524"/>
            <a:ext cx="1872208" cy="69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閱讀</a:t>
            </a:r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推廣</a:t>
            </a:r>
            <a:endParaRPr lang="zh-TW" altLang="en-US" dirty="0">
              <a:solidFill>
                <a:srgbClr val="FF0000"/>
              </a:solidFill>
              <a:ea typeface="+mj-ea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177702" y="2263168"/>
            <a:ext cx="1514619" cy="3261701"/>
            <a:chOff x="1067115" y="1535029"/>
            <a:chExt cx="1689680" cy="3614352"/>
          </a:xfrm>
        </p:grpSpPr>
        <p:sp>
          <p:nvSpPr>
            <p:cNvPr id="31" name="矩形 30"/>
            <p:cNvSpPr/>
            <p:nvPr/>
          </p:nvSpPr>
          <p:spPr>
            <a:xfrm>
              <a:off x="1067115" y="1778398"/>
              <a:ext cx="1679092" cy="79351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手繪多邊形 31"/>
            <p:cNvSpPr/>
            <p:nvPr/>
          </p:nvSpPr>
          <p:spPr>
            <a:xfrm>
              <a:off x="1205333" y="1535029"/>
              <a:ext cx="1505387" cy="988051"/>
            </a:xfrm>
            <a:custGeom>
              <a:avLst/>
              <a:gdLst>
                <a:gd name="connsiteX0" fmla="*/ 0 w 1475799"/>
                <a:gd name="connsiteY0" fmla="*/ 214883 h 1289273"/>
                <a:gd name="connsiteX1" fmla="*/ 214883 w 1475799"/>
                <a:gd name="connsiteY1" fmla="*/ 0 h 1289273"/>
                <a:gd name="connsiteX2" fmla="*/ 1260916 w 1475799"/>
                <a:gd name="connsiteY2" fmla="*/ 0 h 1289273"/>
                <a:gd name="connsiteX3" fmla="*/ 1475799 w 1475799"/>
                <a:gd name="connsiteY3" fmla="*/ 214883 h 1289273"/>
                <a:gd name="connsiteX4" fmla="*/ 1475799 w 1475799"/>
                <a:gd name="connsiteY4" fmla="*/ 1074390 h 1289273"/>
                <a:gd name="connsiteX5" fmla="*/ 1260916 w 1475799"/>
                <a:gd name="connsiteY5" fmla="*/ 1289273 h 1289273"/>
                <a:gd name="connsiteX6" fmla="*/ 214883 w 1475799"/>
                <a:gd name="connsiteY6" fmla="*/ 1289273 h 1289273"/>
                <a:gd name="connsiteX7" fmla="*/ 0 w 1475799"/>
                <a:gd name="connsiteY7" fmla="*/ 1074390 h 1289273"/>
                <a:gd name="connsiteX8" fmla="*/ 0 w 1475799"/>
                <a:gd name="connsiteY8" fmla="*/ 214883 h 12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799" h="1289273">
                  <a:moveTo>
                    <a:pt x="0" y="214883"/>
                  </a:moveTo>
                  <a:cubicBezTo>
                    <a:pt x="0" y="96206"/>
                    <a:pt x="96206" y="0"/>
                    <a:pt x="214883" y="0"/>
                  </a:cubicBezTo>
                  <a:lnTo>
                    <a:pt x="1260916" y="0"/>
                  </a:lnTo>
                  <a:cubicBezTo>
                    <a:pt x="1379593" y="0"/>
                    <a:pt x="1475799" y="96206"/>
                    <a:pt x="1475799" y="214883"/>
                  </a:cubicBezTo>
                  <a:lnTo>
                    <a:pt x="1475799" y="1074390"/>
                  </a:lnTo>
                  <a:cubicBezTo>
                    <a:pt x="1475799" y="1193067"/>
                    <a:pt x="1379593" y="1289273"/>
                    <a:pt x="1260916" y="1289273"/>
                  </a:cubicBezTo>
                  <a:lnTo>
                    <a:pt x="214883" y="1289273"/>
                  </a:lnTo>
                  <a:cubicBezTo>
                    <a:pt x="96206" y="1289273"/>
                    <a:pt x="0" y="1193067"/>
                    <a:pt x="0" y="1074390"/>
                  </a:cubicBezTo>
                  <a:lnTo>
                    <a:pt x="0" y="2148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7363" tIns="62937" rIns="107363" bIns="6293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400" b="1" dirty="0">
                  <a:solidFill>
                    <a:srgbClr val="949494"/>
                  </a:solidFill>
                </a:rPr>
                <a:t>計畫</a:t>
              </a:r>
              <a:endParaRPr lang="zh-TW" altLang="en-US" sz="2400" b="1" kern="1200" dirty="0">
                <a:solidFill>
                  <a:srgbClr val="9494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1077703" y="3152926"/>
              <a:ext cx="1679092" cy="73080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手繪多邊形 33"/>
            <p:cNvSpPr/>
            <p:nvPr/>
          </p:nvSpPr>
          <p:spPr>
            <a:xfrm>
              <a:off x="1192855" y="2796190"/>
              <a:ext cx="1462294" cy="982360"/>
            </a:xfrm>
            <a:custGeom>
              <a:avLst/>
              <a:gdLst>
                <a:gd name="connsiteX0" fmla="*/ 0 w 1462294"/>
                <a:gd name="connsiteY0" fmla="*/ 142683 h 856080"/>
                <a:gd name="connsiteX1" fmla="*/ 142683 w 1462294"/>
                <a:gd name="connsiteY1" fmla="*/ 0 h 856080"/>
                <a:gd name="connsiteX2" fmla="*/ 1319611 w 1462294"/>
                <a:gd name="connsiteY2" fmla="*/ 0 h 856080"/>
                <a:gd name="connsiteX3" fmla="*/ 1462294 w 1462294"/>
                <a:gd name="connsiteY3" fmla="*/ 142683 h 856080"/>
                <a:gd name="connsiteX4" fmla="*/ 1462294 w 1462294"/>
                <a:gd name="connsiteY4" fmla="*/ 713397 h 856080"/>
                <a:gd name="connsiteX5" fmla="*/ 1319611 w 1462294"/>
                <a:gd name="connsiteY5" fmla="*/ 856080 h 856080"/>
                <a:gd name="connsiteX6" fmla="*/ 142683 w 1462294"/>
                <a:gd name="connsiteY6" fmla="*/ 856080 h 856080"/>
                <a:gd name="connsiteX7" fmla="*/ 0 w 1462294"/>
                <a:gd name="connsiteY7" fmla="*/ 713397 h 856080"/>
                <a:gd name="connsiteX8" fmla="*/ 0 w 1462294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294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11" y="0"/>
                  </a:lnTo>
                  <a:cubicBezTo>
                    <a:pt x="1398413" y="0"/>
                    <a:pt x="1462294" y="63881"/>
                    <a:pt x="1462294" y="142683"/>
                  </a:cubicBezTo>
                  <a:lnTo>
                    <a:pt x="1462294" y="713397"/>
                  </a:lnTo>
                  <a:cubicBezTo>
                    <a:pt x="1462294" y="792199"/>
                    <a:pt x="1398413" y="856080"/>
                    <a:pt x="1319611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0066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en-US" altLang="zh-TW" sz="2400" b="1" dirty="0">
                <a:solidFill>
                  <a:srgbClr val="FFFFFF"/>
                </a:solidFill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800" b="1" dirty="0">
                  <a:solidFill>
                    <a:srgbClr val="FFFFFF"/>
                  </a:solidFill>
                </a:rPr>
                <a:t>執行</a:t>
              </a: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zh-TW" altLang="en-US" b="1" dirty="0">
                <a:solidFill>
                  <a:srgbClr val="C0C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1070950" y="4235581"/>
              <a:ext cx="1679092" cy="73080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手繪多邊形 35"/>
            <p:cNvSpPr/>
            <p:nvPr/>
          </p:nvSpPr>
          <p:spPr>
            <a:xfrm>
              <a:off x="1189035" y="3977982"/>
              <a:ext cx="1518892" cy="1171399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en-US" sz="2400" b="1" dirty="0">
                  <a:solidFill>
                    <a:srgbClr val="949494"/>
                  </a:solidFill>
                </a:rPr>
                <a:t>檢核</a:t>
              </a:r>
              <a:endParaRPr lang="zh-TW" altLang="en-US" sz="2400" b="1" kern="1200" dirty="0">
                <a:solidFill>
                  <a:srgbClr val="949494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87"/>
          <a:stretch/>
        </p:blipFill>
        <p:spPr>
          <a:xfrm>
            <a:off x="3449565" y="3275814"/>
            <a:ext cx="1606429" cy="143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4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>
        <p:cut/>
      </p:transition>
    </mc:Choice>
    <mc:Fallback xmlns="">
      <p:transition spd="slow" advTm="9000"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284" y="-36279"/>
            <a:ext cx="10297144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364" y="269713"/>
            <a:ext cx="891683" cy="89168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59C328D-6EBB-40CA-AA0C-C413E0C1240C}"/>
              </a:ext>
            </a:extLst>
          </p:cNvPr>
          <p:cNvSpPr/>
          <p:nvPr/>
        </p:nvSpPr>
        <p:spPr>
          <a:xfrm>
            <a:off x="1237035" y="405663"/>
            <a:ext cx="68643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rgbClr val="E6E6E6"/>
                </a:solidFill>
              </a:rPr>
              <a:t>一</a:t>
            </a:r>
            <a:r>
              <a:rPr lang="en-US" altLang="zh-TW" sz="3200" b="1" dirty="0">
                <a:solidFill>
                  <a:srgbClr val="E6E6E6"/>
                </a:solidFill>
              </a:rPr>
              <a:t>.</a:t>
            </a:r>
            <a:r>
              <a:rPr lang="zh-TW" altLang="en-US" sz="3200" b="1" dirty="0">
                <a:solidFill>
                  <a:srgbClr val="E6E6E6"/>
                </a:solidFill>
              </a:rPr>
              <a:t>閱讀教學計畫、執行及檢核之品質</a:t>
            </a:r>
          </a:p>
        </p:txBody>
      </p:sp>
      <p:sp>
        <p:nvSpPr>
          <p:cNvPr id="13" name="Text Box 72">
            <a:extLst>
              <a:ext uri="{FF2B5EF4-FFF2-40B4-BE49-F238E27FC236}">
                <a16:creationId xmlns:a16="http://schemas.microsoft.com/office/drawing/2014/main" id="{E3D21507-77DF-4B6F-A42C-57D517FE3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3956" y="433632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2FDF7"/>
                </a:solidFill>
              </a:rPr>
              <a:t>05</a:t>
            </a:r>
            <a:endParaRPr lang="en-US" altLang="en-US" sz="2800" dirty="0"/>
          </a:p>
        </p:txBody>
      </p:sp>
      <p:sp>
        <p:nvSpPr>
          <p:cNvPr id="18" name="矩形 17"/>
          <p:cNvSpPr/>
          <p:nvPr/>
        </p:nvSpPr>
        <p:spPr>
          <a:xfrm>
            <a:off x="2330692" y="1399343"/>
            <a:ext cx="3718813" cy="1384548"/>
          </a:xfrm>
          <a:prstGeom prst="rect">
            <a:avLst/>
          </a:prstGeom>
          <a:blipFill rotWithShape="1">
            <a:blip r:embed="rId10"/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矩形 20"/>
          <p:cNvSpPr/>
          <p:nvPr/>
        </p:nvSpPr>
        <p:spPr>
          <a:xfrm>
            <a:off x="1909051" y="1556023"/>
            <a:ext cx="76041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chemeClr val="bg2"/>
                </a:solidFill>
                <a:latin typeface="標楷體" pitchFamily="65" charset="-120"/>
                <a:ea typeface="標楷體" pitchFamily="65" charset="-120"/>
              </a:rPr>
              <a:t>閱讀</a:t>
            </a:r>
            <a:endParaRPr lang="en-US" altLang="zh-TW" b="1" dirty="0">
              <a:solidFill>
                <a:schemeClr val="bg2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線上</a:t>
            </a:r>
            <a:endParaRPr lang="en-US" altLang="zh-TW" b="1" dirty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認證</a:t>
            </a:r>
            <a:endParaRPr lang="en-US" altLang="zh-TW" b="1" dirty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  <a:p>
            <a:endParaRPr lang="en-US" altLang="zh-TW" b="1" dirty="0">
              <a:solidFill>
                <a:schemeClr val="bg2"/>
              </a:solidFill>
            </a:endParaRPr>
          </a:p>
          <a:p>
            <a:endParaRPr lang="en-US" altLang="zh-TW" b="1" dirty="0">
              <a:solidFill>
                <a:schemeClr val="bg2"/>
              </a:solidFill>
            </a:endParaRPr>
          </a:p>
          <a:p>
            <a:r>
              <a:rPr lang="zh-TW" altLang="en-US" b="1" dirty="0">
                <a:solidFill>
                  <a:schemeClr val="bg2"/>
                </a:solidFill>
              </a:rPr>
              <a:t>        </a:t>
            </a:r>
            <a:endParaRPr lang="en-US" altLang="zh-TW" b="1" dirty="0">
              <a:solidFill>
                <a:schemeClr val="bg2"/>
              </a:solidFill>
            </a:endParaRPr>
          </a:p>
          <a:p>
            <a:r>
              <a:rPr lang="zh-TW" altLang="en-US" b="1" dirty="0">
                <a:solidFill>
                  <a:schemeClr val="bg2"/>
                </a:solidFill>
              </a:rPr>
              <a:t>        </a:t>
            </a:r>
            <a:endParaRPr lang="zh-TW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2479755" y="2728772"/>
            <a:ext cx="3412825" cy="1567143"/>
          </a:xfrm>
          <a:prstGeom prst="rect">
            <a:avLst/>
          </a:prstGeom>
          <a:blipFill rotWithShape="1">
            <a:blip r:embed="rId11"/>
            <a:srcRect/>
            <a:stretch>
              <a:fillRect l="-5000" r="-5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" name="圖片 23" descr="C:\Users\88693\Desktop\work5.jpg"/>
          <p:cNvPicPr/>
          <p:nvPr/>
        </p:nvPicPr>
        <p:blipFill>
          <a:blip r:embed="rId12">
            <a:lum bright="30000"/>
          </a:blip>
          <a:srcRect t="4959"/>
          <a:stretch>
            <a:fillRect/>
          </a:stretch>
        </p:blipFill>
        <p:spPr bwMode="auto">
          <a:xfrm>
            <a:off x="6173117" y="1343486"/>
            <a:ext cx="2633672" cy="4420252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" name="圖片 24"/>
          <p:cNvPicPr/>
          <p:nvPr/>
        </p:nvPicPr>
        <p:blipFill>
          <a:blip r:embed="rId13" cstate="print">
            <a:lum bright="20000"/>
          </a:blip>
          <a:srcRect l="18347" r="11272"/>
          <a:stretch>
            <a:fillRect/>
          </a:stretch>
        </p:blipFill>
        <p:spPr bwMode="auto">
          <a:xfrm>
            <a:off x="2359505" y="4252063"/>
            <a:ext cx="2500304" cy="216726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6" name="圖片 25" descr="IMG_1927"/>
          <p:cNvPicPr/>
          <p:nvPr/>
        </p:nvPicPr>
        <p:blipFill>
          <a:blip r:embed="rId14" cstate="print"/>
          <a:srcRect l="3746" t="52500" r="7491" b="8214"/>
          <a:stretch>
            <a:fillRect/>
          </a:stretch>
        </p:blipFill>
        <p:spPr bwMode="auto">
          <a:xfrm>
            <a:off x="5095327" y="4252064"/>
            <a:ext cx="2743200" cy="2109154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8" name="文字方塊 27"/>
          <p:cNvSpPr txBox="1"/>
          <p:nvPr/>
        </p:nvSpPr>
        <p:spPr>
          <a:xfrm>
            <a:off x="7660328" y="1304575"/>
            <a:ext cx="114646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solidFill>
                  <a:schemeClr val="tx2"/>
                </a:solidFill>
              </a:rPr>
              <a:t>       </a:t>
            </a:r>
            <a:r>
              <a:rPr lang="en-US" altLang="zh-TW" sz="2000" b="1" dirty="0">
                <a:solidFill>
                  <a:schemeClr val="tx2"/>
                </a:solidFill>
              </a:rPr>
              <a:t>ORID</a:t>
            </a:r>
          </a:p>
          <a:p>
            <a:r>
              <a:rPr lang="zh-TW" altLang="en-US" sz="1600" b="1" dirty="0">
                <a:solidFill>
                  <a:schemeClr val="tx2"/>
                </a:solidFill>
              </a:rPr>
              <a:t>   閱讀</a:t>
            </a:r>
            <a:endParaRPr lang="en-US" altLang="zh-TW" sz="1600" b="1" dirty="0">
              <a:solidFill>
                <a:schemeClr val="tx2"/>
              </a:solidFill>
            </a:endParaRPr>
          </a:p>
          <a:p>
            <a:r>
              <a:rPr lang="zh-TW" altLang="en-US" sz="1600" b="1" dirty="0">
                <a:solidFill>
                  <a:schemeClr val="tx2"/>
                </a:solidFill>
              </a:rPr>
              <a:t>   策略</a:t>
            </a:r>
          </a:p>
        </p:txBody>
      </p:sp>
      <p:sp>
        <p:nvSpPr>
          <p:cNvPr id="29" name="橢圓 28"/>
          <p:cNvSpPr/>
          <p:nvPr/>
        </p:nvSpPr>
        <p:spPr>
          <a:xfrm>
            <a:off x="7660328" y="1416519"/>
            <a:ext cx="875413" cy="1041225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文字方塊 30"/>
          <p:cNvSpPr txBox="1"/>
          <p:nvPr/>
        </p:nvSpPr>
        <p:spPr>
          <a:xfrm>
            <a:off x="5286380" y="4206898"/>
            <a:ext cx="606200" cy="12003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2"/>
                </a:solidFill>
              </a:rPr>
              <a:t>觀點法</a:t>
            </a:r>
          </a:p>
        </p:txBody>
      </p:sp>
      <p:sp>
        <p:nvSpPr>
          <p:cNvPr id="34" name="文字方塊 33"/>
          <p:cNvSpPr txBox="1"/>
          <p:nvPr/>
        </p:nvSpPr>
        <p:spPr>
          <a:xfrm>
            <a:off x="2350017" y="4269607"/>
            <a:ext cx="1281130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tx2"/>
                </a:solidFill>
              </a:rPr>
              <a:t>心智圖</a:t>
            </a:r>
          </a:p>
        </p:txBody>
      </p:sp>
      <p:sp>
        <p:nvSpPr>
          <p:cNvPr id="30" name="矩形 29"/>
          <p:cNvSpPr/>
          <p:nvPr/>
        </p:nvSpPr>
        <p:spPr>
          <a:xfrm>
            <a:off x="1886901" y="2819506"/>
            <a:ext cx="7658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分組</a:t>
            </a:r>
            <a:endParaRPr lang="en-US" altLang="zh-TW" b="1" dirty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討論</a:t>
            </a:r>
            <a:endParaRPr lang="en-US" altLang="zh-TW" b="1" dirty="0">
              <a:solidFill>
                <a:schemeClr val="tx2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報告</a:t>
            </a:r>
          </a:p>
          <a:p>
            <a:pPr lvl="0"/>
            <a:endParaRPr lang="zh-TW" altLang="en-US" dirty="0"/>
          </a:p>
        </p:txBody>
      </p:sp>
      <p:grpSp>
        <p:nvGrpSpPr>
          <p:cNvPr id="35" name="群組 34"/>
          <p:cNvGrpSpPr/>
          <p:nvPr/>
        </p:nvGrpSpPr>
        <p:grpSpPr>
          <a:xfrm>
            <a:off x="177702" y="2482792"/>
            <a:ext cx="1514619" cy="3261701"/>
            <a:chOff x="1067115" y="1535029"/>
            <a:chExt cx="1689680" cy="3614352"/>
          </a:xfrm>
        </p:grpSpPr>
        <p:sp>
          <p:nvSpPr>
            <p:cNvPr id="36" name="矩形 35"/>
            <p:cNvSpPr/>
            <p:nvPr/>
          </p:nvSpPr>
          <p:spPr>
            <a:xfrm>
              <a:off x="1067115" y="1778398"/>
              <a:ext cx="1679092" cy="79351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手繪多邊形 36"/>
            <p:cNvSpPr/>
            <p:nvPr/>
          </p:nvSpPr>
          <p:spPr>
            <a:xfrm>
              <a:off x="1205333" y="1535029"/>
              <a:ext cx="1395804" cy="988051"/>
            </a:xfrm>
            <a:custGeom>
              <a:avLst/>
              <a:gdLst>
                <a:gd name="connsiteX0" fmla="*/ 0 w 1475799"/>
                <a:gd name="connsiteY0" fmla="*/ 214883 h 1289273"/>
                <a:gd name="connsiteX1" fmla="*/ 214883 w 1475799"/>
                <a:gd name="connsiteY1" fmla="*/ 0 h 1289273"/>
                <a:gd name="connsiteX2" fmla="*/ 1260916 w 1475799"/>
                <a:gd name="connsiteY2" fmla="*/ 0 h 1289273"/>
                <a:gd name="connsiteX3" fmla="*/ 1475799 w 1475799"/>
                <a:gd name="connsiteY3" fmla="*/ 214883 h 1289273"/>
                <a:gd name="connsiteX4" fmla="*/ 1475799 w 1475799"/>
                <a:gd name="connsiteY4" fmla="*/ 1074390 h 1289273"/>
                <a:gd name="connsiteX5" fmla="*/ 1260916 w 1475799"/>
                <a:gd name="connsiteY5" fmla="*/ 1289273 h 1289273"/>
                <a:gd name="connsiteX6" fmla="*/ 214883 w 1475799"/>
                <a:gd name="connsiteY6" fmla="*/ 1289273 h 1289273"/>
                <a:gd name="connsiteX7" fmla="*/ 0 w 1475799"/>
                <a:gd name="connsiteY7" fmla="*/ 1074390 h 1289273"/>
                <a:gd name="connsiteX8" fmla="*/ 0 w 1475799"/>
                <a:gd name="connsiteY8" fmla="*/ 214883 h 12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799" h="1289273">
                  <a:moveTo>
                    <a:pt x="0" y="214883"/>
                  </a:moveTo>
                  <a:cubicBezTo>
                    <a:pt x="0" y="96206"/>
                    <a:pt x="96206" y="0"/>
                    <a:pt x="214883" y="0"/>
                  </a:cubicBezTo>
                  <a:lnTo>
                    <a:pt x="1260916" y="0"/>
                  </a:lnTo>
                  <a:cubicBezTo>
                    <a:pt x="1379593" y="0"/>
                    <a:pt x="1475799" y="96206"/>
                    <a:pt x="1475799" y="214883"/>
                  </a:cubicBezTo>
                  <a:lnTo>
                    <a:pt x="1475799" y="1074390"/>
                  </a:lnTo>
                  <a:cubicBezTo>
                    <a:pt x="1475799" y="1193067"/>
                    <a:pt x="1379593" y="1289273"/>
                    <a:pt x="1260916" y="1289273"/>
                  </a:cubicBezTo>
                  <a:lnTo>
                    <a:pt x="214883" y="1289273"/>
                  </a:lnTo>
                  <a:cubicBezTo>
                    <a:pt x="96206" y="1289273"/>
                    <a:pt x="0" y="1193067"/>
                    <a:pt x="0" y="1074390"/>
                  </a:cubicBezTo>
                  <a:lnTo>
                    <a:pt x="0" y="2148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7363" tIns="62937" rIns="107363" bIns="6293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400" b="1" dirty="0">
                  <a:solidFill>
                    <a:schemeClr val="bg1">
                      <a:lumMod val="75000"/>
                    </a:schemeClr>
                  </a:solidFill>
                </a:rPr>
                <a:t>計畫</a:t>
              </a:r>
              <a:endParaRPr lang="zh-TW" altLang="en-US" sz="2400" b="1" kern="12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077703" y="3152926"/>
              <a:ext cx="1679092" cy="73080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手繪多邊形 38"/>
            <p:cNvSpPr/>
            <p:nvPr/>
          </p:nvSpPr>
          <p:spPr>
            <a:xfrm>
              <a:off x="1192855" y="2796190"/>
              <a:ext cx="1462294" cy="982360"/>
            </a:xfrm>
            <a:custGeom>
              <a:avLst/>
              <a:gdLst>
                <a:gd name="connsiteX0" fmla="*/ 0 w 1462294"/>
                <a:gd name="connsiteY0" fmla="*/ 142683 h 856080"/>
                <a:gd name="connsiteX1" fmla="*/ 142683 w 1462294"/>
                <a:gd name="connsiteY1" fmla="*/ 0 h 856080"/>
                <a:gd name="connsiteX2" fmla="*/ 1319611 w 1462294"/>
                <a:gd name="connsiteY2" fmla="*/ 0 h 856080"/>
                <a:gd name="connsiteX3" fmla="*/ 1462294 w 1462294"/>
                <a:gd name="connsiteY3" fmla="*/ 142683 h 856080"/>
                <a:gd name="connsiteX4" fmla="*/ 1462294 w 1462294"/>
                <a:gd name="connsiteY4" fmla="*/ 713397 h 856080"/>
                <a:gd name="connsiteX5" fmla="*/ 1319611 w 1462294"/>
                <a:gd name="connsiteY5" fmla="*/ 856080 h 856080"/>
                <a:gd name="connsiteX6" fmla="*/ 142683 w 1462294"/>
                <a:gd name="connsiteY6" fmla="*/ 856080 h 856080"/>
                <a:gd name="connsiteX7" fmla="*/ 0 w 1462294"/>
                <a:gd name="connsiteY7" fmla="*/ 713397 h 856080"/>
                <a:gd name="connsiteX8" fmla="*/ 0 w 1462294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294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11" y="0"/>
                  </a:lnTo>
                  <a:cubicBezTo>
                    <a:pt x="1398413" y="0"/>
                    <a:pt x="1462294" y="63881"/>
                    <a:pt x="1462294" y="142683"/>
                  </a:cubicBezTo>
                  <a:lnTo>
                    <a:pt x="1462294" y="713397"/>
                  </a:lnTo>
                  <a:cubicBezTo>
                    <a:pt x="1462294" y="792199"/>
                    <a:pt x="1398413" y="856080"/>
                    <a:pt x="1319611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0066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en-US" altLang="zh-TW" sz="2400" b="1" dirty="0">
                <a:solidFill>
                  <a:srgbClr val="C0C0C0"/>
                </a:solidFill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800" b="1" dirty="0">
                  <a:solidFill>
                    <a:srgbClr val="F2F2F2"/>
                  </a:solidFill>
                </a:rPr>
                <a:t>執行</a:t>
              </a: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zh-TW" altLang="en-US" b="1" dirty="0">
                <a:solidFill>
                  <a:srgbClr val="C0C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1070950" y="4235581"/>
              <a:ext cx="1679092" cy="73080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手繪多邊形 40"/>
            <p:cNvSpPr/>
            <p:nvPr/>
          </p:nvSpPr>
          <p:spPr>
            <a:xfrm>
              <a:off x="1189035" y="4002830"/>
              <a:ext cx="1466115" cy="1146551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0066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en-US" sz="2800" b="1" dirty="0">
                  <a:solidFill>
                    <a:srgbClr val="F2F2F2"/>
                  </a:solidFill>
                </a:rPr>
                <a:t>檢核</a:t>
              </a:r>
              <a:endParaRPr lang="zh-TW" altLang="en-US" sz="2800" b="1" kern="1200" dirty="0">
                <a:solidFill>
                  <a:srgbClr val="F2F2F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3" name="內容版面配置區 2"/>
          <p:cNvSpPr txBox="1">
            <a:spLocks/>
          </p:cNvSpPr>
          <p:nvPr/>
        </p:nvSpPr>
        <p:spPr bwMode="auto">
          <a:xfrm>
            <a:off x="149746" y="1351335"/>
            <a:ext cx="1872208" cy="69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執行檢核</a:t>
            </a:r>
          </a:p>
        </p:txBody>
      </p:sp>
    </p:spTree>
    <p:extLst>
      <p:ext uri="{BB962C8B-B14F-4D97-AF65-F5344CB8AC3E}">
        <p14:creationId xmlns:p14="http://schemas.microsoft.com/office/powerpoint/2010/main" val="414691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cut/>
      </p:transition>
    </mc:Choice>
    <mc:Fallback xmlns="">
      <p:transition spd="slow" advTm="6000"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923" y="0"/>
            <a:ext cx="10069515" cy="6891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9586" y="262194"/>
            <a:ext cx="891683" cy="89168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657CF96-7EB1-4E90-BAA1-1A009CB941D9}"/>
              </a:ext>
            </a:extLst>
          </p:cNvPr>
          <p:cNvSpPr/>
          <p:nvPr/>
        </p:nvSpPr>
        <p:spPr>
          <a:xfrm>
            <a:off x="1462591" y="426510"/>
            <a:ext cx="66290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</a:t>
            </a:r>
            <a:r>
              <a:rPr lang="en-US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圖書館資訊利用教育規劃及執行</a:t>
            </a:r>
          </a:p>
        </p:txBody>
      </p:sp>
      <p:pic>
        <p:nvPicPr>
          <p:cNvPr id="12" name="Picture 58" descr="card1">
            <a:extLst>
              <a:ext uri="{FF2B5EF4-FFF2-40B4-BE49-F238E27FC236}">
                <a16:creationId xmlns:a16="http://schemas.microsoft.com/office/drawing/2014/main" id="{1085743E-FB12-4E41-B6B8-480BFFA7D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8"/>
          <a:stretch>
            <a:fillRect/>
          </a:stretch>
        </p:blipFill>
        <p:spPr bwMode="auto">
          <a:xfrm flipH="1">
            <a:off x="2729" y="-28575"/>
            <a:ext cx="45719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E8E974B1-ABE7-43AA-B05F-8513C844430E}"/>
              </a:ext>
            </a:extLst>
          </p:cNvPr>
          <p:cNvGrpSpPr/>
          <p:nvPr/>
        </p:nvGrpSpPr>
        <p:grpSpPr>
          <a:xfrm>
            <a:off x="1240089" y="1414046"/>
            <a:ext cx="8489111" cy="4481352"/>
            <a:chOff x="-307156" y="1303003"/>
            <a:chExt cx="11942184" cy="6561621"/>
          </a:xfrm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8D943179-9AC2-416B-ADBE-2DE7436088D6}"/>
                </a:ext>
              </a:extLst>
            </p:cNvPr>
            <p:cNvSpPr/>
            <p:nvPr/>
          </p:nvSpPr>
          <p:spPr>
            <a:xfrm>
              <a:off x="2296778" y="1355628"/>
              <a:ext cx="64316" cy="3315391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bg1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BCD5724D-A361-4EFD-9342-C93B0108B8E7}"/>
                </a:ext>
              </a:extLst>
            </p:cNvPr>
            <p:cNvSpPr/>
            <p:nvPr/>
          </p:nvSpPr>
          <p:spPr>
            <a:xfrm>
              <a:off x="5822431" y="1303003"/>
              <a:ext cx="72000" cy="226799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7">
              <a:extLst>
                <a:ext uri="{FF2B5EF4-FFF2-40B4-BE49-F238E27FC236}">
                  <a16:creationId xmlns:a16="http://schemas.microsoft.com/office/drawing/2014/main" id="{A86D479A-6904-4379-A013-B63BE185D061}"/>
                </a:ext>
              </a:extLst>
            </p:cNvPr>
            <p:cNvSpPr/>
            <p:nvPr/>
          </p:nvSpPr>
          <p:spPr>
            <a:xfrm>
              <a:off x="9865922" y="1303684"/>
              <a:ext cx="64316" cy="401172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41" name="TextBox 11">
              <a:extLst>
                <a:ext uri="{FF2B5EF4-FFF2-40B4-BE49-F238E27FC236}">
                  <a16:creationId xmlns:a16="http://schemas.microsoft.com/office/drawing/2014/main" id="{255156E4-2AC7-4276-96AC-4D7A486D7B68}"/>
                </a:ext>
              </a:extLst>
            </p:cNvPr>
            <p:cNvSpPr txBox="1"/>
            <p:nvPr/>
          </p:nvSpPr>
          <p:spPr>
            <a:xfrm>
              <a:off x="-307156" y="2980772"/>
              <a:ext cx="3205529" cy="2027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800" b="1" dirty="0">
                  <a:solidFill>
                    <a:srgbClr val="FF0000"/>
                  </a:solidFill>
                </a:rPr>
                <a:t>數位</a:t>
              </a:r>
              <a:endParaRPr lang="en-US" altLang="zh-TW" sz="2800" b="1" dirty="0">
                <a:solidFill>
                  <a:srgbClr val="FF0000"/>
                </a:solidFill>
              </a:endParaRPr>
            </a:p>
            <a:p>
              <a:pPr algn="ctr"/>
              <a:r>
                <a:rPr lang="zh-TW" altLang="en-US" sz="2800" b="1" dirty="0">
                  <a:solidFill>
                    <a:srgbClr val="FF0000"/>
                  </a:solidFill>
                </a:rPr>
                <a:t>查詢</a:t>
              </a:r>
              <a:endParaRPr lang="en-US" altLang="zh-TW" sz="2800" b="1" dirty="0">
                <a:solidFill>
                  <a:srgbClr val="FF0000"/>
                </a:solidFill>
              </a:endParaRPr>
            </a:p>
            <a:p>
              <a:pPr algn="ctr"/>
              <a:r>
                <a:rPr lang="zh-TW" altLang="en-US" sz="2800" b="1" dirty="0">
                  <a:solidFill>
                    <a:srgbClr val="7030A0"/>
                  </a:solidFill>
                </a:rPr>
                <a:t>系統化</a:t>
              </a:r>
              <a:endParaRPr lang="ko-KR" altLang="en-US" sz="2800" b="1" dirty="0">
                <a:solidFill>
                  <a:srgbClr val="7030A0"/>
                </a:solidFill>
              </a:endParaRPr>
            </a:p>
          </p:txBody>
        </p:sp>
        <p:grpSp>
          <p:nvGrpSpPr>
            <p:cNvPr id="18" name="Group 13">
              <a:extLst>
                <a:ext uri="{FF2B5EF4-FFF2-40B4-BE49-F238E27FC236}">
                  <a16:creationId xmlns:a16="http://schemas.microsoft.com/office/drawing/2014/main" id="{55286501-404A-4E32-92D1-410D4CA30580}"/>
                </a:ext>
              </a:extLst>
            </p:cNvPr>
            <p:cNvGrpSpPr/>
            <p:nvPr/>
          </p:nvGrpSpPr>
          <p:grpSpPr>
            <a:xfrm>
              <a:off x="2799556" y="1533524"/>
              <a:ext cx="3981169" cy="6051472"/>
              <a:chOff x="4036464" y="-1975332"/>
              <a:chExt cx="3621471" cy="6051472"/>
            </a:xfrm>
          </p:grpSpPr>
          <p:sp>
            <p:nvSpPr>
              <p:cNvPr id="39" name="TextBox 14">
                <a:extLst>
                  <a:ext uri="{FF2B5EF4-FFF2-40B4-BE49-F238E27FC236}">
                    <a16:creationId xmlns:a16="http://schemas.microsoft.com/office/drawing/2014/main" id="{6E017C2D-E79C-473E-8736-BCCC543CC463}"/>
                  </a:ext>
                </a:extLst>
              </p:cNvPr>
              <p:cNvSpPr txBox="1"/>
              <p:nvPr/>
            </p:nvSpPr>
            <p:spPr>
              <a:xfrm>
                <a:off x="4036464" y="-1975332"/>
                <a:ext cx="2831511" cy="766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zh-TW" sz="2800" b="1" dirty="0">
                    <a:solidFill>
                      <a:srgbClr val="7030A0"/>
                    </a:solidFill>
                  </a:rPr>
                  <a:t>成語尋寶</a:t>
                </a:r>
                <a:endParaRPr lang="ko-KR" altLang="en-US" sz="2800" b="1" dirty="0">
                  <a:solidFill>
                    <a:srgbClr val="7030A0"/>
                  </a:solidFill>
                  <a:cs typeface="Arial" pitchFamily="34" charset="0"/>
                </a:endParaRPr>
              </a:p>
            </p:txBody>
          </p:sp>
          <p:sp>
            <p:nvSpPr>
              <p:cNvPr id="40" name="TextBox 15">
                <a:extLst>
                  <a:ext uri="{FF2B5EF4-FFF2-40B4-BE49-F238E27FC236}">
                    <a16:creationId xmlns:a16="http://schemas.microsoft.com/office/drawing/2014/main" id="{F71EEB6A-1FC2-4816-9AAD-1B876521E3C8}"/>
                  </a:ext>
                </a:extLst>
              </p:cNvPr>
              <p:cNvSpPr txBox="1"/>
              <p:nvPr/>
            </p:nvSpPr>
            <p:spPr>
              <a:xfrm>
                <a:off x="5316052" y="3535362"/>
                <a:ext cx="2341883" cy="5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altLang="ko-KR" dirty="0">
                  <a:solidFill>
                    <a:schemeClr val="tx2">
                      <a:lumMod val="75000"/>
                    </a:schemeClr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20" name="Group 16">
              <a:extLst>
                <a:ext uri="{FF2B5EF4-FFF2-40B4-BE49-F238E27FC236}">
                  <a16:creationId xmlns:a16="http://schemas.microsoft.com/office/drawing/2014/main" id="{BABB73FC-BDB5-4670-8843-AECFAF49A34F}"/>
                </a:ext>
              </a:extLst>
            </p:cNvPr>
            <p:cNvGrpSpPr/>
            <p:nvPr/>
          </p:nvGrpSpPr>
          <p:grpSpPr>
            <a:xfrm>
              <a:off x="9169288" y="5975586"/>
              <a:ext cx="2465740" cy="1889038"/>
              <a:chOff x="6018968" y="2466730"/>
              <a:chExt cx="2242963" cy="1889038"/>
            </a:xfrm>
          </p:grpSpPr>
          <p:sp>
            <p:nvSpPr>
              <p:cNvPr id="37" name="TextBox 17">
                <a:extLst>
                  <a:ext uri="{FF2B5EF4-FFF2-40B4-BE49-F238E27FC236}">
                    <a16:creationId xmlns:a16="http://schemas.microsoft.com/office/drawing/2014/main" id="{8742CE04-FF6E-42A9-BF5B-FC6D00327F53}"/>
                  </a:ext>
                </a:extLst>
              </p:cNvPr>
              <p:cNvSpPr txBox="1"/>
              <p:nvPr/>
            </p:nvSpPr>
            <p:spPr>
              <a:xfrm>
                <a:off x="6342090" y="2466730"/>
                <a:ext cx="1692131" cy="405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ko-KR" altLang="en-US" sz="1200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38" name="TextBox 18">
                <a:extLst>
                  <a:ext uri="{FF2B5EF4-FFF2-40B4-BE49-F238E27FC236}">
                    <a16:creationId xmlns:a16="http://schemas.microsoft.com/office/drawing/2014/main" id="{62862FB9-89C0-4722-B7F9-FDA1D34D50C3}"/>
                  </a:ext>
                </a:extLst>
              </p:cNvPr>
              <p:cNvSpPr txBox="1"/>
              <p:nvPr/>
            </p:nvSpPr>
            <p:spPr>
              <a:xfrm>
                <a:off x="6018968" y="3814990"/>
                <a:ext cx="2242963" cy="5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altLang="ko-KR" dirty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24" name="TextBox 26">
              <a:extLst>
                <a:ext uri="{FF2B5EF4-FFF2-40B4-BE49-F238E27FC236}">
                  <a16:creationId xmlns:a16="http://schemas.microsoft.com/office/drawing/2014/main" id="{8AB50C37-D24A-4DFD-AEB7-7DFE950D94F8}"/>
                </a:ext>
              </a:extLst>
            </p:cNvPr>
            <p:cNvSpPr txBox="1"/>
            <p:nvPr/>
          </p:nvSpPr>
          <p:spPr>
            <a:xfrm>
              <a:off x="2222842" y="1716972"/>
              <a:ext cx="853040" cy="5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b="1" dirty="0">
                <a:solidFill>
                  <a:schemeClr val="accent5"/>
                </a:solidFill>
                <a:cs typeface="Arial" pitchFamily="34" charset="0"/>
              </a:endParaRPr>
            </a:p>
          </p:txBody>
        </p:sp>
        <p:sp>
          <p:nvSpPr>
            <p:cNvPr id="29" name="Rounded Rectangle 51">
              <a:extLst>
                <a:ext uri="{FF2B5EF4-FFF2-40B4-BE49-F238E27FC236}">
                  <a16:creationId xmlns:a16="http://schemas.microsoft.com/office/drawing/2014/main" id="{C3E047EB-D2B4-4A0B-851C-B61728500EFC}"/>
                </a:ext>
              </a:extLst>
            </p:cNvPr>
            <p:cNvSpPr/>
            <p:nvPr/>
          </p:nvSpPr>
          <p:spPr>
            <a:xfrm rot="5400000" flipH="1">
              <a:off x="9245795" y="5351319"/>
              <a:ext cx="1304568" cy="1228591"/>
            </a:xfrm>
            <a:custGeom>
              <a:avLst/>
              <a:gdLst/>
              <a:ahLst/>
              <a:cxnLst/>
              <a:rect l="l" t="t" r="r" b="b"/>
              <a:pathLst>
                <a:path w="2928608" h="2758049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Rounded Rectangle 51">
              <a:extLst>
                <a:ext uri="{FF2B5EF4-FFF2-40B4-BE49-F238E27FC236}">
                  <a16:creationId xmlns:a16="http://schemas.microsoft.com/office/drawing/2014/main" id="{0E6EE39F-D142-428F-B29D-E3322A51A029}"/>
                </a:ext>
              </a:extLst>
            </p:cNvPr>
            <p:cNvSpPr/>
            <p:nvPr/>
          </p:nvSpPr>
          <p:spPr>
            <a:xfrm rot="5400000" flipH="1">
              <a:off x="5220473" y="3703877"/>
              <a:ext cx="1304568" cy="1228593"/>
            </a:xfrm>
            <a:custGeom>
              <a:avLst/>
              <a:gdLst/>
              <a:ahLst/>
              <a:cxnLst/>
              <a:rect l="l" t="t" r="r" b="b"/>
              <a:pathLst>
                <a:path w="2928608" h="2758049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Rounded Rectangle 51">
              <a:extLst>
                <a:ext uri="{FF2B5EF4-FFF2-40B4-BE49-F238E27FC236}">
                  <a16:creationId xmlns:a16="http://schemas.microsoft.com/office/drawing/2014/main" id="{632B6F14-CF2F-4BD8-824C-F8755E73A2DB}"/>
                </a:ext>
              </a:extLst>
            </p:cNvPr>
            <p:cNvSpPr/>
            <p:nvPr/>
          </p:nvSpPr>
          <p:spPr>
            <a:xfrm rot="5400000" flipH="1">
              <a:off x="1699342" y="4709007"/>
              <a:ext cx="1304568" cy="1228591"/>
            </a:xfrm>
            <a:custGeom>
              <a:avLst/>
              <a:gdLst/>
              <a:ahLst/>
              <a:cxnLst/>
              <a:rect l="l" t="t" r="r" b="b"/>
              <a:pathLst>
                <a:path w="2928608" h="2758049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3" name="Text Box 72">
            <a:extLst>
              <a:ext uri="{FF2B5EF4-FFF2-40B4-BE49-F238E27FC236}">
                <a16:creationId xmlns:a16="http://schemas.microsoft.com/office/drawing/2014/main" id="{E3D21507-77DF-4B6F-A42C-57D517FE3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0840" y="449858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2FDF7"/>
                </a:solidFill>
              </a:rPr>
              <a:t>01</a:t>
            </a:r>
            <a:endParaRPr lang="en-US" altLang="en-US" sz="2800" dirty="0"/>
          </a:p>
        </p:txBody>
      </p:sp>
      <p:sp>
        <p:nvSpPr>
          <p:cNvPr id="3" name="矩形 2"/>
          <p:cNvSpPr/>
          <p:nvPr/>
        </p:nvSpPr>
        <p:spPr>
          <a:xfrm>
            <a:off x="5578592" y="1432985"/>
            <a:ext cx="485518" cy="1591141"/>
          </a:xfrm>
          <a:prstGeom prst="rect">
            <a:avLst/>
          </a:prstGeom>
          <a:solidFill>
            <a:srgbClr val="FF0000"/>
          </a:solidFill>
        </p:spPr>
        <p:txBody>
          <a:bodyPr vert="wordArtVertRtl" wrap="none">
            <a:spAutoFit/>
          </a:bodyPr>
          <a:lstStyle/>
          <a:p>
            <a:r>
              <a:rPr lang="zh-TW" altLang="zh-TW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anose="02020500000000000000" pitchFamily="18" charset="-120"/>
                <a:cs typeface="標楷體" panose="03000509000000000000" pitchFamily="65" charset="-120"/>
              </a:rPr>
              <a:t>圖書館之旅</a:t>
            </a:r>
            <a:endParaRPr lang="zh-TW" alt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8392725" y="1404904"/>
            <a:ext cx="471476" cy="189090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wordArtVertRtl" wrap="none">
            <a:spAutoFit/>
          </a:bodyPr>
          <a:lstStyle/>
          <a:p>
            <a:pPr>
              <a:lnSpc>
                <a:spcPts val="2160"/>
              </a:lnSpc>
            </a:pPr>
            <a:r>
              <a:rPr lang="zh-TW" altLang="en-US" b="1" dirty="0">
                <a:solidFill>
                  <a:srgbClr val="000000"/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書香書箱書饗</a:t>
            </a:r>
            <a:endParaRPr lang="zh-TW" altLang="en-US" b="1" dirty="0">
              <a:solidFill>
                <a:srgbClr val="00000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5908" y="4092713"/>
            <a:ext cx="2471907" cy="2245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8405" y="1436761"/>
            <a:ext cx="2108870" cy="1836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矩形 7"/>
          <p:cNvSpPr/>
          <p:nvPr/>
        </p:nvSpPr>
        <p:spPr>
          <a:xfrm>
            <a:off x="3403913" y="2018696"/>
            <a:ext cx="22698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7030A0"/>
                </a:solidFill>
              </a:rPr>
              <a:t>校園走透透</a:t>
            </a:r>
          </a:p>
        </p:txBody>
      </p:sp>
      <p:sp>
        <p:nvSpPr>
          <p:cNvPr id="9" name="矩形 8"/>
          <p:cNvSpPr/>
          <p:nvPr/>
        </p:nvSpPr>
        <p:spPr>
          <a:xfrm>
            <a:off x="3470926" y="3001614"/>
            <a:ext cx="2075948" cy="697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zh-TW" altLang="en-US" sz="2800" b="1" dirty="0">
                <a:solidFill>
                  <a:srgbClr val="7030A0"/>
                </a:solidFill>
              </a:rPr>
              <a:t>擁報教育 </a:t>
            </a:r>
          </a:p>
          <a:p>
            <a:pPr algn="ctr"/>
            <a:endParaRPr lang="zh-TW" altLang="en-US" sz="1600" b="1" dirty="0">
              <a:solidFill>
                <a:srgbClr val="7030A0"/>
              </a:solidFill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12" cstate="print"/>
          <a:srcRect t="22910"/>
          <a:stretch/>
        </p:blipFill>
        <p:spPr>
          <a:xfrm>
            <a:off x="6143639" y="3473299"/>
            <a:ext cx="2057848" cy="2058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矩形 43"/>
          <p:cNvSpPr/>
          <p:nvPr/>
        </p:nvSpPr>
        <p:spPr>
          <a:xfrm>
            <a:off x="3124456" y="1394521"/>
            <a:ext cx="485518" cy="1890902"/>
          </a:xfrm>
          <a:prstGeom prst="rect">
            <a:avLst/>
          </a:prstGeom>
          <a:solidFill>
            <a:srgbClr val="FFC000"/>
          </a:solidFill>
        </p:spPr>
        <p:txBody>
          <a:bodyPr vert="wordArtVertRtl" wrap="none">
            <a:spAutoFit/>
          </a:bodyPr>
          <a:lstStyle/>
          <a:p>
            <a:r>
              <a:rPr lang="zh-TW" altLang="en-US" b="1" dirty="0">
                <a:solidFill>
                  <a:srgbClr val="000000"/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介紹數位平臺</a:t>
            </a:r>
            <a:endParaRPr lang="zh-TW" altLang="en-US" b="1" dirty="0">
              <a:solidFill>
                <a:srgbClr val="000000"/>
              </a:solidFill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3957" y="1348702"/>
            <a:ext cx="1626049" cy="2168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矩形 21"/>
          <p:cNvSpPr/>
          <p:nvPr/>
        </p:nvSpPr>
        <p:spPr>
          <a:xfrm>
            <a:off x="6667332" y="5630331"/>
            <a:ext cx="16813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b="1" dirty="0">
                <a:solidFill>
                  <a:srgbClr val="7030A0"/>
                </a:solidFill>
              </a:rPr>
              <a:t>班書交換</a:t>
            </a:r>
            <a:endParaRPr lang="zh-TW" altLang="en-US" sz="2800" b="1" dirty="0">
              <a:solidFill>
                <a:srgbClr val="7030A0"/>
              </a:solidFill>
            </a:endParaRPr>
          </a:p>
        </p:txBody>
      </p:sp>
      <p:pic>
        <p:nvPicPr>
          <p:cNvPr id="35" name="圖片 34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97927" y="4666895"/>
            <a:ext cx="3046933" cy="1768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10997" y="1224824"/>
            <a:ext cx="2074985" cy="121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矩形 41"/>
          <p:cNvSpPr/>
          <p:nvPr/>
        </p:nvSpPr>
        <p:spPr>
          <a:xfrm>
            <a:off x="3382212" y="2558021"/>
            <a:ext cx="2349736" cy="105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lang="zh-TW" altLang="en-US" sz="2800" b="1" dirty="0">
                <a:solidFill>
                  <a:srgbClr val="7030A0"/>
                </a:solidFill>
              </a:rPr>
              <a:t>認識圖書館</a:t>
            </a:r>
            <a:endParaRPr lang="en-US" altLang="zh-TW" sz="2800" b="1" dirty="0">
              <a:solidFill>
                <a:srgbClr val="7030A0"/>
              </a:solidFill>
            </a:endParaRPr>
          </a:p>
          <a:p>
            <a:pPr algn="ctr">
              <a:lnSpc>
                <a:spcPts val="2800"/>
              </a:lnSpc>
            </a:pPr>
            <a:r>
              <a:rPr lang="zh-TW" altLang="en-US" sz="1600" b="1" dirty="0">
                <a:solidFill>
                  <a:srgbClr val="7030A0"/>
                </a:solidFill>
              </a:rPr>
              <a:t>   </a:t>
            </a:r>
            <a:endParaRPr lang="zh-TW" altLang="en-US" sz="3200" b="1" dirty="0">
              <a:solidFill>
                <a:srgbClr val="7030A0"/>
              </a:solidFill>
            </a:endParaRPr>
          </a:p>
          <a:p>
            <a:pPr algn="ctr"/>
            <a:endParaRPr lang="zh-TW" altLang="en-US" sz="1600" b="1" dirty="0">
              <a:solidFill>
                <a:srgbClr val="7030A0"/>
              </a:solidFill>
            </a:endParaRPr>
          </a:p>
        </p:txBody>
      </p:sp>
      <p:grpSp>
        <p:nvGrpSpPr>
          <p:cNvPr id="46" name="群組 45"/>
          <p:cNvGrpSpPr/>
          <p:nvPr/>
        </p:nvGrpSpPr>
        <p:grpSpPr>
          <a:xfrm>
            <a:off x="160840" y="1466370"/>
            <a:ext cx="1401525" cy="3261700"/>
            <a:chOff x="1067115" y="1535029"/>
            <a:chExt cx="1689680" cy="3614351"/>
          </a:xfrm>
        </p:grpSpPr>
        <p:sp>
          <p:nvSpPr>
            <p:cNvPr id="47" name="矩形 46"/>
            <p:cNvSpPr/>
            <p:nvPr/>
          </p:nvSpPr>
          <p:spPr>
            <a:xfrm>
              <a:off x="1067115" y="1778398"/>
              <a:ext cx="1679092" cy="79351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2" name="手繪多邊形 51"/>
            <p:cNvSpPr/>
            <p:nvPr/>
          </p:nvSpPr>
          <p:spPr>
            <a:xfrm>
              <a:off x="1205335" y="1535029"/>
              <a:ext cx="1418529" cy="988051"/>
            </a:xfrm>
            <a:custGeom>
              <a:avLst/>
              <a:gdLst>
                <a:gd name="connsiteX0" fmla="*/ 0 w 1475799"/>
                <a:gd name="connsiteY0" fmla="*/ 214883 h 1289273"/>
                <a:gd name="connsiteX1" fmla="*/ 214883 w 1475799"/>
                <a:gd name="connsiteY1" fmla="*/ 0 h 1289273"/>
                <a:gd name="connsiteX2" fmla="*/ 1260916 w 1475799"/>
                <a:gd name="connsiteY2" fmla="*/ 0 h 1289273"/>
                <a:gd name="connsiteX3" fmla="*/ 1475799 w 1475799"/>
                <a:gd name="connsiteY3" fmla="*/ 214883 h 1289273"/>
                <a:gd name="connsiteX4" fmla="*/ 1475799 w 1475799"/>
                <a:gd name="connsiteY4" fmla="*/ 1074390 h 1289273"/>
                <a:gd name="connsiteX5" fmla="*/ 1260916 w 1475799"/>
                <a:gd name="connsiteY5" fmla="*/ 1289273 h 1289273"/>
                <a:gd name="connsiteX6" fmla="*/ 214883 w 1475799"/>
                <a:gd name="connsiteY6" fmla="*/ 1289273 h 1289273"/>
                <a:gd name="connsiteX7" fmla="*/ 0 w 1475799"/>
                <a:gd name="connsiteY7" fmla="*/ 1074390 h 1289273"/>
                <a:gd name="connsiteX8" fmla="*/ 0 w 1475799"/>
                <a:gd name="connsiteY8" fmla="*/ 214883 h 12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799" h="1289273">
                  <a:moveTo>
                    <a:pt x="0" y="214883"/>
                  </a:moveTo>
                  <a:cubicBezTo>
                    <a:pt x="0" y="96206"/>
                    <a:pt x="96206" y="0"/>
                    <a:pt x="214883" y="0"/>
                  </a:cubicBezTo>
                  <a:lnTo>
                    <a:pt x="1260916" y="0"/>
                  </a:lnTo>
                  <a:cubicBezTo>
                    <a:pt x="1379593" y="0"/>
                    <a:pt x="1475799" y="96206"/>
                    <a:pt x="1475799" y="214883"/>
                  </a:cubicBezTo>
                  <a:lnTo>
                    <a:pt x="1475799" y="1074390"/>
                  </a:lnTo>
                  <a:cubicBezTo>
                    <a:pt x="1475799" y="1193067"/>
                    <a:pt x="1379593" y="1289273"/>
                    <a:pt x="1260916" y="1289273"/>
                  </a:cubicBezTo>
                  <a:lnTo>
                    <a:pt x="214883" y="1289273"/>
                  </a:lnTo>
                  <a:cubicBezTo>
                    <a:pt x="96206" y="1289273"/>
                    <a:pt x="0" y="1193067"/>
                    <a:pt x="0" y="1074390"/>
                  </a:cubicBezTo>
                  <a:lnTo>
                    <a:pt x="0" y="21488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7363" tIns="62937" rIns="107363" bIns="6293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400" b="1" dirty="0">
                  <a:solidFill>
                    <a:srgbClr val="FFFFFF"/>
                  </a:solidFill>
                </a:rPr>
                <a:t>規劃</a:t>
              </a:r>
              <a:endParaRPr lang="zh-TW" altLang="en-US" sz="24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1077703" y="3152926"/>
              <a:ext cx="1679092" cy="73080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手繪多邊形 53"/>
            <p:cNvSpPr/>
            <p:nvPr/>
          </p:nvSpPr>
          <p:spPr>
            <a:xfrm>
              <a:off x="1192855" y="2796190"/>
              <a:ext cx="1462294" cy="982360"/>
            </a:xfrm>
            <a:custGeom>
              <a:avLst/>
              <a:gdLst>
                <a:gd name="connsiteX0" fmla="*/ 0 w 1462294"/>
                <a:gd name="connsiteY0" fmla="*/ 142683 h 856080"/>
                <a:gd name="connsiteX1" fmla="*/ 142683 w 1462294"/>
                <a:gd name="connsiteY1" fmla="*/ 0 h 856080"/>
                <a:gd name="connsiteX2" fmla="*/ 1319611 w 1462294"/>
                <a:gd name="connsiteY2" fmla="*/ 0 h 856080"/>
                <a:gd name="connsiteX3" fmla="*/ 1462294 w 1462294"/>
                <a:gd name="connsiteY3" fmla="*/ 142683 h 856080"/>
                <a:gd name="connsiteX4" fmla="*/ 1462294 w 1462294"/>
                <a:gd name="connsiteY4" fmla="*/ 713397 h 856080"/>
                <a:gd name="connsiteX5" fmla="*/ 1319611 w 1462294"/>
                <a:gd name="connsiteY5" fmla="*/ 856080 h 856080"/>
                <a:gd name="connsiteX6" fmla="*/ 142683 w 1462294"/>
                <a:gd name="connsiteY6" fmla="*/ 856080 h 856080"/>
                <a:gd name="connsiteX7" fmla="*/ 0 w 1462294"/>
                <a:gd name="connsiteY7" fmla="*/ 713397 h 856080"/>
                <a:gd name="connsiteX8" fmla="*/ 0 w 1462294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294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11" y="0"/>
                  </a:lnTo>
                  <a:cubicBezTo>
                    <a:pt x="1398413" y="0"/>
                    <a:pt x="1462294" y="63881"/>
                    <a:pt x="1462294" y="142683"/>
                  </a:cubicBezTo>
                  <a:lnTo>
                    <a:pt x="1462294" y="713397"/>
                  </a:lnTo>
                  <a:cubicBezTo>
                    <a:pt x="1462294" y="792199"/>
                    <a:pt x="1398413" y="856080"/>
                    <a:pt x="1319611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en-US" altLang="zh-TW" sz="2400" b="1" dirty="0">
                <a:solidFill>
                  <a:srgbClr val="C0C0C0"/>
                </a:solidFill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800" b="1" dirty="0">
                  <a:solidFill>
                    <a:srgbClr val="FFFFFF"/>
                  </a:solidFill>
                </a:rPr>
                <a:t>執行</a:t>
              </a: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zh-TW" altLang="en-US" b="1" dirty="0">
                <a:solidFill>
                  <a:srgbClr val="C0C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1070950" y="4235581"/>
              <a:ext cx="1679092" cy="73080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手繪多邊形 55"/>
            <p:cNvSpPr/>
            <p:nvPr/>
          </p:nvSpPr>
          <p:spPr>
            <a:xfrm>
              <a:off x="1189035" y="4025979"/>
              <a:ext cx="1447472" cy="1123401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en-US" sz="2800" b="1" dirty="0">
                  <a:solidFill>
                    <a:srgbClr val="949494"/>
                  </a:solidFill>
                </a:rPr>
                <a:t>檢核</a:t>
              </a:r>
              <a:endParaRPr lang="zh-TW" altLang="en-US" sz="2800" b="1" kern="1200" dirty="0">
                <a:solidFill>
                  <a:srgbClr val="949494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791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cut/>
      </p:transition>
    </mc:Choice>
    <mc:Fallback xmlns="">
      <p:transition spd="slow" advTm="6000"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78" y="-74551"/>
            <a:ext cx="965173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329" y="-74550"/>
            <a:ext cx="10006668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149" y="256248"/>
            <a:ext cx="891683" cy="89168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657CF96-7EB1-4E90-BAA1-1A009CB941D9}"/>
              </a:ext>
            </a:extLst>
          </p:cNvPr>
          <p:cNvSpPr/>
          <p:nvPr/>
        </p:nvSpPr>
        <p:spPr>
          <a:xfrm>
            <a:off x="1258111" y="356004"/>
            <a:ext cx="68923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</a:t>
            </a:r>
            <a:r>
              <a:rPr lang="en-US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圖書館資訊利用教育規劃及執行</a:t>
            </a: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E8E974B1-ABE7-43AA-B05F-8513C844430E}"/>
              </a:ext>
            </a:extLst>
          </p:cNvPr>
          <p:cNvGrpSpPr/>
          <p:nvPr/>
        </p:nvGrpSpPr>
        <p:grpSpPr>
          <a:xfrm>
            <a:off x="314660" y="1155620"/>
            <a:ext cx="8943647" cy="5011111"/>
            <a:chOff x="836850" y="1234573"/>
            <a:chExt cx="10157468" cy="7337297"/>
          </a:xfrm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8D943179-9AC2-416B-ADBE-2DE7436088D6}"/>
                </a:ext>
              </a:extLst>
            </p:cNvPr>
            <p:cNvSpPr/>
            <p:nvPr/>
          </p:nvSpPr>
          <p:spPr>
            <a:xfrm>
              <a:off x="4443068" y="1816394"/>
              <a:ext cx="68365" cy="2488445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bg1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BCD5724D-A361-4EFD-9342-C93B0108B8E7}"/>
                </a:ext>
              </a:extLst>
            </p:cNvPr>
            <p:cNvSpPr/>
            <p:nvPr/>
          </p:nvSpPr>
          <p:spPr>
            <a:xfrm>
              <a:off x="7109344" y="1471478"/>
              <a:ext cx="72000" cy="301255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7">
              <a:extLst>
                <a:ext uri="{FF2B5EF4-FFF2-40B4-BE49-F238E27FC236}">
                  <a16:creationId xmlns:a16="http://schemas.microsoft.com/office/drawing/2014/main" id="{A86D479A-6904-4379-A013-B63BE185D061}"/>
                </a:ext>
              </a:extLst>
            </p:cNvPr>
            <p:cNvSpPr/>
            <p:nvPr/>
          </p:nvSpPr>
          <p:spPr>
            <a:xfrm>
              <a:off x="9786765" y="1344340"/>
              <a:ext cx="64316" cy="29022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grpSp>
          <p:nvGrpSpPr>
            <p:cNvPr id="17" name="Group 10">
              <a:extLst>
                <a:ext uri="{FF2B5EF4-FFF2-40B4-BE49-F238E27FC236}">
                  <a16:creationId xmlns:a16="http://schemas.microsoft.com/office/drawing/2014/main" id="{670805C1-0602-4E5F-B0A8-A36FE08BF5D6}"/>
                </a:ext>
              </a:extLst>
            </p:cNvPr>
            <p:cNvGrpSpPr/>
            <p:nvPr/>
          </p:nvGrpSpPr>
          <p:grpSpPr>
            <a:xfrm>
              <a:off x="836850" y="1234573"/>
              <a:ext cx="3473242" cy="5924638"/>
              <a:chOff x="6062822" y="-2274283"/>
              <a:chExt cx="3159436" cy="5924638"/>
            </a:xfrm>
          </p:grpSpPr>
          <p:sp>
            <p:nvSpPr>
              <p:cNvPr id="41" name="TextBox 11">
                <a:extLst>
                  <a:ext uri="{FF2B5EF4-FFF2-40B4-BE49-F238E27FC236}">
                    <a16:creationId xmlns:a16="http://schemas.microsoft.com/office/drawing/2014/main" id="{255156E4-2AC7-4276-96AC-4D7A486D7B68}"/>
                  </a:ext>
                </a:extLst>
              </p:cNvPr>
              <p:cNvSpPr txBox="1"/>
              <p:nvPr/>
            </p:nvSpPr>
            <p:spPr>
              <a:xfrm>
                <a:off x="6062822" y="-2274283"/>
                <a:ext cx="3159436" cy="38305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TW" altLang="en-US" sz="3200" b="1" dirty="0">
                    <a:latin typeface="標楷體" pitchFamily="65" charset="-120"/>
                    <a:ea typeface="標楷體" pitchFamily="65" charset="-120"/>
                    <a:cs typeface="Arial" pitchFamily="34" charset="0"/>
                  </a:rPr>
                  <a:t>圖書館</a:t>
                </a:r>
                <a:r>
                  <a:rPr lang="zh-TW" altLang="en-US" sz="3200" b="1" dirty="0">
                    <a:solidFill>
                      <a:srgbClr val="CC6600"/>
                    </a:solidFill>
                    <a:latin typeface="標楷體" pitchFamily="65" charset="-120"/>
                    <a:ea typeface="標楷體" pitchFamily="65" charset="-120"/>
                    <a:cs typeface="Arial" pitchFamily="34" charset="0"/>
                  </a:rPr>
                  <a:t>閱讀課</a:t>
                </a:r>
                <a:r>
                  <a:rPr lang="zh-TW" altLang="en-US" sz="3200" b="1" dirty="0">
                    <a:solidFill>
                      <a:srgbClr val="FF6600"/>
                    </a:solidFill>
                    <a:latin typeface="標楷體" pitchFamily="65" charset="-120"/>
                    <a:ea typeface="標楷體" pitchFamily="65" charset="-120"/>
                    <a:cs typeface="Arial" pitchFamily="34" charset="0"/>
                  </a:rPr>
                  <a:t> </a:t>
                </a:r>
                <a:endParaRPr lang="en-US" altLang="zh-TW" sz="3200" b="1" dirty="0">
                  <a:solidFill>
                    <a:srgbClr val="FF6600"/>
                  </a:solidFill>
                  <a:latin typeface="標楷體" pitchFamily="65" charset="-120"/>
                  <a:ea typeface="標楷體" pitchFamily="65" charset="-120"/>
                  <a:cs typeface="Arial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altLang="zh-TW" sz="3200" b="1" dirty="0">
                    <a:solidFill>
                      <a:srgbClr val="FF6600"/>
                    </a:solidFill>
                    <a:latin typeface="標楷體" pitchFamily="65" charset="-120"/>
                    <a:ea typeface="標楷體" pitchFamily="65" charset="-120"/>
                    <a:cs typeface="Arial" pitchFamily="34" charset="0"/>
                  </a:rPr>
                  <a:t>      </a:t>
                </a:r>
                <a:r>
                  <a:rPr lang="zh-TW" altLang="en-US" sz="3200" b="1" dirty="0">
                    <a:solidFill>
                      <a:srgbClr val="FF6600"/>
                    </a:solidFill>
                    <a:latin typeface="標楷體" pitchFamily="65" charset="-120"/>
                    <a:ea typeface="標楷體" pitchFamily="65" charset="-120"/>
                    <a:cs typeface="Arial" pitchFamily="34" charset="0"/>
                  </a:rPr>
                  <a:t>資料查詢</a:t>
                </a:r>
                <a:endParaRPr lang="en-US" altLang="zh-TW" sz="3200" b="1" dirty="0">
                  <a:solidFill>
                    <a:srgbClr val="FF6600"/>
                  </a:solidFill>
                  <a:latin typeface="標楷體" pitchFamily="65" charset="-120"/>
                  <a:ea typeface="標楷體" pitchFamily="65" charset="-120"/>
                  <a:cs typeface="Arial" pitchFamily="34" charset="0"/>
                </a:endParaRPr>
              </a:p>
              <a:p>
                <a:pPr algn="ctr"/>
                <a:r>
                  <a:rPr lang="zh-TW" altLang="en-US" sz="3200" b="1" dirty="0">
                    <a:solidFill>
                      <a:srgbClr val="FF6600"/>
                    </a:solidFill>
                    <a:latin typeface="標楷體" pitchFamily="65" charset="-120"/>
                    <a:ea typeface="標楷體" pitchFamily="65" charset="-120"/>
                    <a:cs typeface="Arial" pitchFamily="34" charset="0"/>
                  </a:rPr>
                  <a:t>      判讀應用</a:t>
                </a:r>
                <a:endParaRPr lang="en-US" altLang="zh-TW" sz="3200" b="1" dirty="0">
                  <a:solidFill>
                    <a:srgbClr val="FF6600"/>
                  </a:solidFill>
                  <a:latin typeface="標楷體" pitchFamily="65" charset="-120"/>
                  <a:ea typeface="標楷體" pitchFamily="65" charset="-120"/>
                  <a:cs typeface="Arial" pitchFamily="34" charset="0"/>
                </a:endParaRPr>
              </a:p>
              <a:p>
                <a:pPr algn="ctr"/>
                <a:endParaRPr lang="en-US" altLang="ko-KR" b="1" dirty="0">
                  <a:solidFill>
                    <a:srgbClr val="993300"/>
                  </a:solidFill>
                  <a:cs typeface="Arial" pitchFamily="34" charset="0"/>
                </a:endParaRPr>
              </a:p>
              <a:p>
                <a:pPr algn="ctr"/>
                <a:endParaRPr lang="ko-KR" altLang="en-US" b="1" dirty="0">
                  <a:solidFill>
                    <a:srgbClr val="993300"/>
                  </a:solidFill>
                  <a:cs typeface="Arial" pitchFamily="34" charset="0"/>
                </a:endParaRPr>
              </a:p>
            </p:txBody>
          </p:sp>
          <p:sp>
            <p:nvSpPr>
              <p:cNvPr id="42" name="TextBox 12">
                <a:extLst>
                  <a:ext uri="{FF2B5EF4-FFF2-40B4-BE49-F238E27FC236}">
                    <a16:creationId xmlns:a16="http://schemas.microsoft.com/office/drawing/2014/main" id="{5C714D93-5550-4298-9933-79438B1C2759}"/>
                  </a:ext>
                </a:extLst>
              </p:cNvPr>
              <p:cNvSpPr txBox="1"/>
              <p:nvPr/>
            </p:nvSpPr>
            <p:spPr>
              <a:xfrm>
                <a:off x="6753061" y="3244772"/>
                <a:ext cx="1692131" cy="405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18" name="Group 13">
              <a:extLst>
                <a:ext uri="{FF2B5EF4-FFF2-40B4-BE49-F238E27FC236}">
                  <a16:creationId xmlns:a16="http://schemas.microsoft.com/office/drawing/2014/main" id="{55286501-404A-4E32-92D1-410D4CA30580}"/>
                </a:ext>
              </a:extLst>
            </p:cNvPr>
            <p:cNvGrpSpPr/>
            <p:nvPr/>
          </p:nvGrpSpPr>
          <p:grpSpPr>
            <a:xfrm>
              <a:off x="4526973" y="5642656"/>
              <a:ext cx="3712912" cy="2929214"/>
              <a:chOff x="5607808" y="2133800"/>
              <a:chExt cx="3377450" cy="2929214"/>
            </a:xfrm>
          </p:grpSpPr>
          <p:sp>
            <p:nvSpPr>
              <p:cNvPr id="39" name="TextBox 14">
                <a:extLst>
                  <a:ext uri="{FF2B5EF4-FFF2-40B4-BE49-F238E27FC236}">
                    <a16:creationId xmlns:a16="http://schemas.microsoft.com/office/drawing/2014/main" id="{6E017C2D-E79C-473E-8736-BCCC543CC463}"/>
                  </a:ext>
                </a:extLst>
              </p:cNvPr>
              <p:cNvSpPr txBox="1"/>
              <p:nvPr/>
            </p:nvSpPr>
            <p:spPr>
              <a:xfrm>
                <a:off x="5607808" y="2133800"/>
                <a:ext cx="2831512" cy="29292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2800" b="1" dirty="0">
                    <a:solidFill>
                      <a:srgbClr val="9F3180"/>
                    </a:solidFill>
                  </a:rPr>
                  <a:t>新聞瞭望台</a:t>
                </a:r>
                <a:endParaRPr lang="en-US" altLang="zh-TW" sz="2800" b="1" dirty="0">
                  <a:solidFill>
                    <a:srgbClr val="9F3180"/>
                  </a:solidFill>
                </a:endParaRPr>
              </a:p>
              <a:p>
                <a:pPr algn="ctr"/>
                <a:r>
                  <a:rPr lang="en-US" altLang="zh-TW" sz="2400" b="1" dirty="0">
                    <a:solidFill>
                      <a:srgbClr val="7030A0"/>
                    </a:solidFill>
                  </a:rPr>
                  <a:t>108</a:t>
                </a:r>
                <a:r>
                  <a:rPr lang="zh-TW" altLang="en-US" sz="2400" b="1" dirty="0">
                    <a:solidFill>
                      <a:srgbClr val="7030A0"/>
                    </a:solidFill>
                  </a:rPr>
                  <a:t>學年</a:t>
                </a:r>
                <a:endParaRPr lang="en-US" altLang="zh-TW" sz="2400" b="1" dirty="0">
                  <a:solidFill>
                    <a:srgbClr val="7030A0"/>
                  </a:solidFill>
                </a:endParaRPr>
              </a:p>
              <a:p>
                <a:pPr algn="ctr"/>
                <a:r>
                  <a:rPr lang="zh-TW" altLang="en-US" sz="2400" b="1" dirty="0">
                    <a:solidFill>
                      <a:srgbClr val="7030A0"/>
                    </a:solidFill>
                  </a:rPr>
                  <a:t>第一學期</a:t>
                </a:r>
                <a:endParaRPr lang="en-US" altLang="zh-TW" sz="2400" b="1" dirty="0">
                  <a:solidFill>
                    <a:srgbClr val="7030A0"/>
                  </a:solidFill>
                </a:endParaRPr>
              </a:p>
              <a:p>
                <a:pPr algn="ctr"/>
                <a:r>
                  <a:rPr lang="zh-TW" altLang="en-US" sz="2400" b="1" dirty="0">
                    <a:solidFill>
                      <a:srgbClr val="7030A0"/>
                    </a:solidFill>
                  </a:rPr>
                  <a:t>共計</a:t>
                </a:r>
                <a:r>
                  <a:rPr lang="en-US" altLang="zh-TW" sz="2400" b="1" dirty="0">
                    <a:solidFill>
                      <a:srgbClr val="FF0000"/>
                    </a:solidFill>
                  </a:rPr>
                  <a:t>62</a:t>
                </a:r>
                <a:r>
                  <a:rPr lang="zh-TW" altLang="en-US" sz="2400" b="1" dirty="0">
                    <a:solidFill>
                      <a:srgbClr val="7030A0"/>
                    </a:solidFill>
                  </a:rPr>
                  <a:t>則</a:t>
                </a:r>
                <a:endParaRPr lang="en-US" altLang="zh-TW" sz="2400" b="1" dirty="0">
                  <a:solidFill>
                    <a:srgbClr val="7030A0"/>
                  </a:solidFill>
                </a:endParaRPr>
              </a:p>
              <a:p>
                <a:pPr algn="ctr"/>
                <a:r>
                  <a:rPr lang="zh-TW" altLang="en-US" sz="2400" b="1" dirty="0">
                    <a:solidFill>
                      <a:srgbClr val="612A8A"/>
                    </a:solidFill>
                  </a:rPr>
                  <a:t>新聞時事</a:t>
                </a:r>
                <a:endParaRPr lang="ko-KR" altLang="en-US" sz="2400" b="1" dirty="0">
                  <a:solidFill>
                    <a:srgbClr val="612A8A"/>
                  </a:solidFill>
                  <a:cs typeface="Arial" pitchFamily="34" charset="0"/>
                </a:endParaRPr>
              </a:p>
            </p:txBody>
          </p:sp>
          <p:sp>
            <p:nvSpPr>
              <p:cNvPr id="40" name="TextBox 15">
                <a:extLst>
                  <a:ext uri="{FF2B5EF4-FFF2-40B4-BE49-F238E27FC236}">
                    <a16:creationId xmlns:a16="http://schemas.microsoft.com/office/drawing/2014/main" id="{F71EEB6A-1FC2-4816-9AAD-1B876521E3C8}"/>
                  </a:ext>
                </a:extLst>
              </p:cNvPr>
              <p:cNvSpPr txBox="1"/>
              <p:nvPr/>
            </p:nvSpPr>
            <p:spPr>
              <a:xfrm>
                <a:off x="6098037" y="2709974"/>
                <a:ext cx="2887221" cy="9463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altLang="ko-KR" dirty="0">
                  <a:solidFill>
                    <a:srgbClr val="000000"/>
                  </a:solidFill>
                  <a:cs typeface="Arial" pitchFamily="34" charset="0"/>
                </a:endParaRPr>
              </a:p>
              <a:p>
                <a:endParaRPr lang="en-US" altLang="ko-KR" dirty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20" name="Group 16">
              <a:extLst>
                <a:ext uri="{FF2B5EF4-FFF2-40B4-BE49-F238E27FC236}">
                  <a16:creationId xmlns:a16="http://schemas.microsoft.com/office/drawing/2014/main" id="{BABB73FC-BDB5-4670-8843-AECFAF49A34F}"/>
                </a:ext>
              </a:extLst>
            </p:cNvPr>
            <p:cNvGrpSpPr/>
            <p:nvPr/>
          </p:nvGrpSpPr>
          <p:grpSpPr>
            <a:xfrm>
              <a:off x="7912999" y="1629221"/>
              <a:ext cx="3081319" cy="5560335"/>
              <a:chOff x="4876174" y="-1879635"/>
              <a:chExt cx="2802921" cy="5560335"/>
            </a:xfrm>
          </p:grpSpPr>
          <p:sp>
            <p:nvSpPr>
              <p:cNvPr id="37" name="TextBox 17">
                <a:extLst>
                  <a:ext uri="{FF2B5EF4-FFF2-40B4-BE49-F238E27FC236}">
                    <a16:creationId xmlns:a16="http://schemas.microsoft.com/office/drawing/2014/main" id="{8742CE04-FF6E-42A9-BF5B-FC6D00327F53}"/>
                  </a:ext>
                </a:extLst>
              </p:cNvPr>
              <p:cNvSpPr txBox="1"/>
              <p:nvPr/>
            </p:nvSpPr>
            <p:spPr>
              <a:xfrm>
                <a:off x="4876174" y="-1879635"/>
                <a:ext cx="1623870" cy="3019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zh-TW" altLang="zh-TW" sz="2800" b="1" dirty="0">
                    <a:solidFill>
                      <a:srgbClr val="00B050"/>
                    </a:solidFill>
                  </a:rPr>
                  <a:t>KWLQ</a:t>
                </a:r>
                <a:r>
                  <a:rPr lang="zh-TW" altLang="zh-TW" sz="2400" b="1" dirty="0">
                    <a:solidFill>
                      <a:srgbClr val="7030A0"/>
                    </a:solidFill>
                  </a:rPr>
                  <a:t> </a:t>
                </a:r>
                <a:endParaRPr lang="en-US" altLang="zh-TW" sz="2400" b="1" dirty="0">
                  <a:solidFill>
                    <a:srgbClr val="7030A0"/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TW" altLang="zh-TW" sz="2400" b="1" dirty="0">
                    <a:solidFill>
                      <a:srgbClr val="7030A0"/>
                    </a:solidFill>
                  </a:rPr>
                  <a:t>圖書館</a:t>
                </a:r>
                <a:endParaRPr lang="en-US" altLang="zh-TW" sz="2400" b="1" dirty="0">
                  <a:solidFill>
                    <a:srgbClr val="7030A0"/>
                  </a:solidFill>
                </a:endParaRPr>
              </a:p>
              <a:p>
                <a:pPr algn="ctr"/>
                <a:r>
                  <a:rPr lang="zh-TW" altLang="zh-TW" sz="2600" b="1" dirty="0">
                    <a:solidFill>
                      <a:srgbClr val="00B050"/>
                    </a:solidFill>
                  </a:rPr>
                  <a:t>資訊利用</a:t>
                </a:r>
                <a:r>
                  <a:rPr lang="zh-TW" altLang="zh-TW" sz="2400" b="1" dirty="0">
                    <a:solidFill>
                      <a:srgbClr val="7030A0"/>
                    </a:solidFill>
                  </a:rPr>
                  <a:t>教育</a:t>
                </a:r>
              </a:p>
            </p:txBody>
          </p:sp>
          <p:sp>
            <p:nvSpPr>
              <p:cNvPr id="38" name="TextBox 18">
                <a:extLst>
                  <a:ext uri="{FF2B5EF4-FFF2-40B4-BE49-F238E27FC236}">
                    <a16:creationId xmlns:a16="http://schemas.microsoft.com/office/drawing/2014/main" id="{62862FB9-89C0-4722-B7F9-FDA1D34D50C3}"/>
                  </a:ext>
                </a:extLst>
              </p:cNvPr>
              <p:cNvSpPr txBox="1"/>
              <p:nvPr/>
            </p:nvSpPr>
            <p:spPr>
              <a:xfrm>
                <a:off x="5533713" y="3139922"/>
                <a:ext cx="2145382" cy="5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altLang="ko-KR" dirty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24" name="TextBox 26">
              <a:extLst>
                <a:ext uri="{FF2B5EF4-FFF2-40B4-BE49-F238E27FC236}">
                  <a16:creationId xmlns:a16="http://schemas.microsoft.com/office/drawing/2014/main" id="{8AB50C37-D24A-4DFD-AEB7-7DFE950D94F8}"/>
                </a:ext>
              </a:extLst>
            </p:cNvPr>
            <p:cNvSpPr txBox="1"/>
            <p:nvPr/>
          </p:nvSpPr>
          <p:spPr>
            <a:xfrm>
              <a:off x="2222842" y="1716972"/>
              <a:ext cx="853040" cy="5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b="1" dirty="0">
                <a:solidFill>
                  <a:schemeClr val="accent5"/>
                </a:solidFill>
                <a:cs typeface="Arial" pitchFamily="34" charset="0"/>
              </a:endParaRPr>
            </a:p>
          </p:txBody>
        </p:sp>
        <p:sp>
          <p:nvSpPr>
            <p:cNvPr id="29" name="Rounded Rectangle 51">
              <a:extLst>
                <a:ext uri="{FF2B5EF4-FFF2-40B4-BE49-F238E27FC236}">
                  <a16:creationId xmlns:a16="http://schemas.microsoft.com/office/drawing/2014/main" id="{C3E047EB-D2B4-4A0B-851C-B61728500EFC}"/>
                </a:ext>
              </a:extLst>
            </p:cNvPr>
            <p:cNvSpPr/>
            <p:nvPr/>
          </p:nvSpPr>
          <p:spPr>
            <a:xfrm rot="5400000" flipH="1">
              <a:off x="9162799" y="4335882"/>
              <a:ext cx="1304568" cy="1228591"/>
            </a:xfrm>
            <a:custGeom>
              <a:avLst/>
              <a:gdLst/>
              <a:ahLst/>
              <a:cxnLst/>
              <a:rect l="l" t="t" r="r" b="b"/>
              <a:pathLst>
                <a:path w="2928608" h="2758049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Rounded Rectangle 51">
              <a:extLst>
                <a:ext uri="{FF2B5EF4-FFF2-40B4-BE49-F238E27FC236}">
                  <a16:creationId xmlns:a16="http://schemas.microsoft.com/office/drawing/2014/main" id="{0E6EE39F-D142-428F-B29D-E3322A51A029}"/>
                </a:ext>
              </a:extLst>
            </p:cNvPr>
            <p:cNvSpPr/>
            <p:nvPr/>
          </p:nvSpPr>
          <p:spPr>
            <a:xfrm rot="5400000" flipH="1">
              <a:off x="6487461" y="4517652"/>
              <a:ext cx="1304568" cy="1228593"/>
            </a:xfrm>
            <a:custGeom>
              <a:avLst/>
              <a:gdLst/>
              <a:ahLst/>
              <a:cxnLst/>
              <a:rect l="l" t="t" r="r" b="b"/>
              <a:pathLst>
                <a:path w="2928608" h="2758049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Rounded Rectangle 51">
              <a:extLst>
                <a:ext uri="{FF2B5EF4-FFF2-40B4-BE49-F238E27FC236}">
                  <a16:creationId xmlns:a16="http://schemas.microsoft.com/office/drawing/2014/main" id="{632B6F14-CF2F-4BD8-824C-F8755E73A2DB}"/>
                </a:ext>
              </a:extLst>
            </p:cNvPr>
            <p:cNvSpPr/>
            <p:nvPr/>
          </p:nvSpPr>
          <p:spPr>
            <a:xfrm rot="5400000" flipH="1">
              <a:off x="3826445" y="4641052"/>
              <a:ext cx="1304568" cy="1228591"/>
            </a:xfrm>
            <a:custGeom>
              <a:avLst/>
              <a:gdLst/>
              <a:ahLst/>
              <a:cxnLst/>
              <a:rect l="l" t="t" r="r" b="b"/>
              <a:pathLst>
                <a:path w="2928608" h="2758049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rgbClr val="FF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5984711" y="1304037"/>
            <a:ext cx="485518" cy="249042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vert="wordArtVertRtl" wrap="none">
            <a:spAutoFit/>
          </a:bodyPr>
          <a:lstStyle/>
          <a:p>
            <a:r>
              <a:rPr lang="zh-TW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anose="02020500000000000000" pitchFamily="18" charset="-120"/>
                <a:cs typeface="標楷體" panose="03000509000000000000" pitchFamily="65" charset="-120"/>
              </a:rPr>
              <a:t>最新消息最夯新聞</a:t>
            </a:r>
            <a:endParaRPr lang="zh-TW" alt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 Box 72">
            <a:extLst>
              <a:ext uri="{FF2B5EF4-FFF2-40B4-BE49-F238E27FC236}">
                <a16:creationId xmlns:a16="http://schemas.microsoft.com/office/drawing/2014/main" id="{E3D21507-77DF-4B6F-A42C-57D517FE3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5057" y="359913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2FDF7"/>
                </a:solidFill>
              </a:rPr>
              <a:t>02</a:t>
            </a:r>
            <a:endParaRPr lang="en-US" altLang="en-US" sz="2800" dirty="0"/>
          </a:p>
        </p:txBody>
      </p:sp>
      <p:sp>
        <p:nvSpPr>
          <p:cNvPr id="4" name="矩形 3"/>
          <p:cNvSpPr/>
          <p:nvPr/>
        </p:nvSpPr>
        <p:spPr>
          <a:xfrm>
            <a:off x="805317" y="5201936"/>
            <a:ext cx="1620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dirty="0">
              <a:solidFill>
                <a:srgbClr val="000000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9623" y="4813490"/>
            <a:ext cx="2456771" cy="1514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3801" y="3252502"/>
            <a:ext cx="1587213" cy="1538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矩形 43"/>
          <p:cNvSpPr/>
          <p:nvPr/>
        </p:nvSpPr>
        <p:spPr>
          <a:xfrm>
            <a:off x="8296247" y="1322827"/>
            <a:ext cx="485518" cy="1591141"/>
          </a:xfrm>
          <a:prstGeom prst="rect">
            <a:avLst/>
          </a:prstGeom>
          <a:solidFill>
            <a:srgbClr val="009900"/>
          </a:solidFill>
        </p:spPr>
        <p:txBody>
          <a:bodyPr vert="wordArtVertRtl" wrap="none">
            <a:spAutoFit/>
          </a:bodyPr>
          <a:lstStyle/>
          <a:p>
            <a:r>
              <a:rPr lang="zh-TW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新細明體" panose="02020500000000000000" pitchFamily="18" charset="-120"/>
                <a:cs typeface="標楷體" panose="03000509000000000000" pitchFamily="65" charset="-120"/>
              </a:rPr>
              <a:t>查資料比賽</a:t>
            </a:r>
            <a:endParaRPr lang="zh-TW" alt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2" name="圖片 2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11" y="1268296"/>
            <a:ext cx="1871989" cy="2497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13"/>
          <a:srcRect t="19695"/>
          <a:stretch/>
        </p:blipFill>
        <p:spPr>
          <a:xfrm>
            <a:off x="6096242" y="4343700"/>
            <a:ext cx="2685523" cy="1929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矩形 31"/>
          <p:cNvSpPr/>
          <p:nvPr/>
        </p:nvSpPr>
        <p:spPr>
          <a:xfrm>
            <a:off x="3607844" y="1464808"/>
            <a:ext cx="485774" cy="1525033"/>
          </a:xfrm>
          <a:prstGeom prst="rect">
            <a:avLst/>
          </a:prstGeom>
          <a:solidFill>
            <a:srgbClr val="FFC000"/>
          </a:solidFill>
        </p:spPr>
        <p:txBody>
          <a:bodyPr vert="wordArtVertRtl" wrap="none">
            <a:spAutoFit/>
          </a:bodyPr>
          <a:lstStyle/>
          <a:p>
            <a:pPr>
              <a:lnSpc>
                <a:spcPts val="2160"/>
              </a:lnSpc>
            </a:pPr>
            <a:r>
              <a:rPr lang="zh-TW" altLang="en-US" b="1" dirty="0">
                <a:solidFill>
                  <a:srgbClr val="000000"/>
                </a:solidFill>
              </a:rPr>
              <a:t>學習地圖</a:t>
            </a:r>
          </a:p>
        </p:txBody>
      </p:sp>
      <p:grpSp>
        <p:nvGrpSpPr>
          <p:cNvPr id="49" name="群組 48"/>
          <p:cNvGrpSpPr/>
          <p:nvPr/>
        </p:nvGrpSpPr>
        <p:grpSpPr>
          <a:xfrm>
            <a:off x="92676" y="2440359"/>
            <a:ext cx="1401525" cy="3261700"/>
            <a:chOff x="1067115" y="1535029"/>
            <a:chExt cx="1689680" cy="3614351"/>
          </a:xfrm>
        </p:grpSpPr>
        <p:sp>
          <p:nvSpPr>
            <p:cNvPr id="50" name="矩形 49"/>
            <p:cNvSpPr/>
            <p:nvPr/>
          </p:nvSpPr>
          <p:spPr>
            <a:xfrm>
              <a:off x="1067115" y="1778398"/>
              <a:ext cx="1679092" cy="79351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1" name="手繪多邊形 50"/>
            <p:cNvSpPr/>
            <p:nvPr/>
          </p:nvSpPr>
          <p:spPr>
            <a:xfrm>
              <a:off x="1205335" y="1535029"/>
              <a:ext cx="1418529" cy="988051"/>
            </a:xfrm>
            <a:custGeom>
              <a:avLst/>
              <a:gdLst>
                <a:gd name="connsiteX0" fmla="*/ 0 w 1475799"/>
                <a:gd name="connsiteY0" fmla="*/ 214883 h 1289273"/>
                <a:gd name="connsiteX1" fmla="*/ 214883 w 1475799"/>
                <a:gd name="connsiteY1" fmla="*/ 0 h 1289273"/>
                <a:gd name="connsiteX2" fmla="*/ 1260916 w 1475799"/>
                <a:gd name="connsiteY2" fmla="*/ 0 h 1289273"/>
                <a:gd name="connsiteX3" fmla="*/ 1475799 w 1475799"/>
                <a:gd name="connsiteY3" fmla="*/ 214883 h 1289273"/>
                <a:gd name="connsiteX4" fmla="*/ 1475799 w 1475799"/>
                <a:gd name="connsiteY4" fmla="*/ 1074390 h 1289273"/>
                <a:gd name="connsiteX5" fmla="*/ 1260916 w 1475799"/>
                <a:gd name="connsiteY5" fmla="*/ 1289273 h 1289273"/>
                <a:gd name="connsiteX6" fmla="*/ 214883 w 1475799"/>
                <a:gd name="connsiteY6" fmla="*/ 1289273 h 1289273"/>
                <a:gd name="connsiteX7" fmla="*/ 0 w 1475799"/>
                <a:gd name="connsiteY7" fmla="*/ 1074390 h 1289273"/>
                <a:gd name="connsiteX8" fmla="*/ 0 w 1475799"/>
                <a:gd name="connsiteY8" fmla="*/ 214883 h 12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799" h="1289273">
                  <a:moveTo>
                    <a:pt x="0" y="214883"/>
                  </a:moveTo>
                  <a:cubicBezTo>
                    <a:pt x="0" y="96206"/>
                    <a:pt x="96206" y="0"/>
                    <a:pt x="214883" y="0"/>
                  </a:cubicBezTo>
                  <a:lnTo>
                    <a:pt x="1260916" y="0"/>
                  </a:lnTo>
                  <a:cubicBezTo>
                    <a:pt x="1379593" y="0"/>
                    <a:pt x="1475799" y="96206"/>
                    <a:pt x="1475799" y="214883"/>
                  </a:cubicBezTo>
                  <a:lnTo>
                    <a:pt x="1475799" y="1074390"/>
                  </a:lnTo>
                  <a:cubicBezTo>
                    <a:pt x="1475799" y="1193067"/>
                    <a:pt x="1379593" y="1289273"/>
                    <a:pt x="1260916" y="1289273"/>
                  </a:cubicBezTo>
                  <a:lnTo>
                    <a:pt x="214883" y="1289273"/>
                  </a:lnTo>
                  <a:cubicBezTo>
                    <a:pt x="96206" y="1289273"/>
                    <a:pt x="0" y="1193067"/>
                    <a:pt x="0" y="1074390"/>
                  </a:cubicBezTo>
                  <a:lnTo>
                    <a:pt x="0" y="21488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7363" tIns="62937" rIns="107363" bIns="6293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400" b="1" dirty="0">
                  <a:solidFill>
                    <a:srgbClr val="FFFFFF"/>
                  </a:solidFill>
                </a:rPr>
                <a:t>規劃</a:t>
              </a:r>
              <a:endParaRPr lang="zh-TW" altLang="en-US" sz="24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077703" y="3152926"/>
              <a:ext cx="1679092" cy="73080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手繪多邊形 52"/>
            <p:cNvSpPr/>
            <p:nvPr/>
          </p:nvSpPr>
          <p:spPr>
            <a:xfrm>
              <a:off x="1192855" y="2796190"/>
              <a:ext cx="1462294" cy="982360"/>
            </a:xfrm>
            <a:custGeom>
              <a:avLst/>
              <a:gdLst>
                <a:gd name="connsiteX0" fmla="*/ 0 w 1462294"/>
                <a:gd name="connsiteY0" fmla="*/ 142683 h 856080"/>
                <a:gd name="connsiteX1" fmla="*/ 142683 w 1462294"/>
                <a:gd name="connsiteY1" fmla="*/ 0 h 856080"/>
                <a:gd name="connsiteX2" fmla="*/ 1319611 w 1462294"/>
                <a:gd name="connsiteY2" fmla="*/ 0 h 856080"/>
                <a:gd name="connsiteX3" fmla="*/ 1462294 w 1462294"/>
                <a:gd name="connsiteY3" fmla="*/ 142683 h 856080"/>
                <a:gd name="connsiteX4" fmla="*/ 1462294 w 1462294"/>
                <a:gd name="connsiteY4" fmla="*/ 713397 h 856080"/>
                <a:gd name="connsiteX5" fmla="*/ 1319611 w 1462294"/>
                <a:gd name="connsiteY5" fmla="*/ 856080 h 856080"/>
                <a:gd name="connsiteX6" fmla="*/ 142683 w 1462294"/>
                <a:gd name="connsiteY6" fmla="*/ 856080 h 856080"/>
                <a:gd name="connsiteX7" fmla="*/ 0 w 1462294"/>
                <a:gd name="connsiteY7" fmla="*/ 713397 h 856080"/>
                <a:gd name="connsiteX8" fmla="*/ 0 w 1462294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294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11" y="0"/>
                  </a:lnTo>
                  <a:cubicBezTo>
                    <a:pt x="1398413" y="0"/>
                    <a:pt x="1462294" y="63881"/>
                    <a:pt x="1462294" y="142683"/>
                  </a:cubicBezTo>
                  <a:lnTo>
                    <a:pt x="1462294" y="713397"/>
                  </a:lnTo>
                  <a:cubicBezTo>
                    <a:pt x="1462294" y="792199"/>
                    <a:pt x="1398413" y="856080"/>
                    <a:pt x="1319611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en-US" altLang="zh-TW" sz="2400" b="1" dirty="0">
                <a:solidFill>
                  <a:srgbClr val="C0C0C0"/>
                </a:solidFill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800" b="1" dirty="0">
                  <a:solidFill>
                    <a:srgbClr val="FFFFFF"/>
                  </a:solidFill>
                </a:rPr>
                <a:t>執行</a:t>
              </a: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zh-TW" altLang="en-US" b="1" dirty="0">
                <a:solidFill>
                  <a:srgbClr val="C0C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070950" y="4235581"/>
              <a:ext cx="1679092" cy="73080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5" name="手繪多邊形 54"/>
            <p:cNvSpPr/>
            <p:nvPr/>
          </p:nvSpPr>
          <p:spPr>
            <a:xfrm>
              <a:off x="1189035" y="4025979"/>
              <a:ext cx="1447472" cy="1123401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en-US" sz="2800" b="1" dirty="0">
                  <a:solidFill>
                    <a:srgbClr val="949494"/>
                  </a:solidFill>
                </a:rPr>
                <a:t>檢核</a:t>
              </a:r>
              <a:endParaRPr lang="zh-TW" altLang="en-US" sz="2800" b="1" kern="1200" dirty="0">
                <a:solidFill>
                  <a:srgbClr val="949494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773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cut/>
      </p:transition>
    </mc:Choice>
    <mc:Fallback xmlns="">
      <p:transition spd="slow" advTm="6000"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/>
          <p:nvPr/>
        </p:nvGrpSpPr>
        <p:grpSpPr>
          <a:xfrm>
            <a:off x="7272300" y="1"/>
            <a:ext cx="1871700" cy="6858000"/>
            <a:chOff x="7272300" y="95045"/>
            <a:chExt cx="1871700" cy="6762955"/>
          </a:xfrm>
        </p:grpSpPr>
        <p:sp>
          <p:nvSpPr>
            <p:cNvPr id="6" name="Rounded Rectangle 5"/>
            <p:cNvSpPr/>
            <p:nvPr/>
          </p:nvSpPr>
          <p:spPr>
            <a:xfrm>
              <a:off x="7272300" y="95045"/>
              <a:ext cx="1871700" cy="6762955"/>
            </a:xfrm>
            <a:prstGeom prst="roundRect">
              <a:avLst>
                <a:gd name="adj" fmla="val 8802"/>
              </a:avLst>
            </a:prstGeom>
            <a:solidFill>
              <a:srgbClr val="66FF33">
                <a:alpha val="73725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7500264" y="692696"/>
              <a:ext cx="1415772" cy="504881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TW" altLang="en-US" sz="4000" b="1" dirty="0">
                  <a:solidFill>
                    <a:srgbClr val="000000"/>
                  </a:solidFill>
                  <a:ea typeface="맑은 고딕" pitchFamily="50" charset="-127"/>
                  <a:cs typeface="Arial" pitchFamily="34" charset="0"/>
                </a:rPr>
                <a:t>壹、閱讀推動之理念   </a:t>
              </a:r>
              <a:endParaRPr lang="en-US" altLang="zh-TW" sz="4000" b="1" dirty="0">
                <a:solidFill>
                  <a:srgbClr val="000000"/>
                </a:solidFill>
                <a:ea typeface="맑은 고딕" pitchFamily="50" charset="-127"/>
                <a:cs typeface="Arial" pitchFamily="34" charset="0"/>
              </a:endParaRPr>
            </a:p>
            <a:p>
              <a:r>
                <a:rPr lang="zh-TW" altLang="en-US" sz="4000" b="1" dirty="0">
                  <a:solidFill>
                    <a:srgbClr val="000000"/>
                  </a:solidFill>
                  <a:ea typeface="맑은 고딕" pitchFamily="50" charset="-127"/>
                  <a:cs typeface="Arial" pitchFamily="34" charset="0"/>
                </a:rPr>
                <a:t>       目標及組織架構 </a:t>
              </a:r>
            </a:p>
          </p:txBody>
        </p:sp>
      </p:grpSp>
      <p:graphicFrame>
        <p:nvGraphicFramePr>
          <p:cNvPr id="7" name="資料庫圖表 6">
            <a:extLst>
              <a:ext uri="{FF2B5EF4-FFF2-40B4-BE49-F238E27FC236}">
                <a16:creationId xmlns:a16="http://schemas.microsoft.com/office/drawing/2014/main" id="{FF0812B0-88AF-46DF-82A1-804048676305}"/>
              </a:ext>
            </a:extLst>
          </p:cNvPr>
          <p:cNvGraphicFramePr/>
          <p:nvPr>
            <p:extLst/>
          </p:nvPr>
        </p:nvGraphicFramePr>
        <p:xfrm>
          <a:off x="0" y="2"/>
          <a:ext cx="7164288" cy="6974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372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3000"/>
    </mc:Choice>
    <mc:Fallback xmlns="">
      <p:transition advClick="0" advTm="3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10081119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059" y="232040"/>
            <a:ext cx="891683" cy="94112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657CF96-7EB1-4E90-BAA1-1A009CB941D9}"/>
              </a:ext>
            </a:extLst>
          </p:cNvPr>
          <p:cNvSpPr/>
          <p:nvPr/>
        </p:nvSpPr>
        <p:spPr>
          <a:xfrm>
            <a:off x="1379456" y="443466"/>
            <a:ext cx="6465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</a:t>
            </a:r>
            <a:r>
              <a:rPr lang="en-US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圖書館資訊利用教育規劃及執行</a:t>
            </a:r>
          </a:p>
        </p:txBody>
      </p:sp>
      <p:pic>
        <p:nvPicPr>
          <p:cNvPr id="12" name="Picture 58" descr="card1">
            <a:extLst>
              <a:ext uri="{FF2B5EF4-FFF2-40B4-BE49-F238E27FC236}">
                <a16:creationId xmlns:a16="http://schemas.microsoft.com/office/drawing/2014/main" id="{1085743E-FB12-4E41-B6B8-480BFFA7D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8"/>
          <a:stretch>
            <a:fillRect/>
          </a:stretch>
        </p:blipFill>
        <p:spPr bwMode="auto">
          <a:xfrm>
            <a:off x="-13654" y="-135396"/>
            <a:ext cx="111542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E8E974B1-ABE7-43AA-B05F-8513C844430E}"/>
              </a:ext>
            </a:extLst>
          </p:cNvPr>
          <p:cNvGrpSpPr/>
          <p:nvPr/>
        </p:nvGrpSpPr>
        <p:grpSpPr>
          <a:xfrm>
            <a:off x="4455372" y="1513822"/>
            <a:ext cx="1374621" cy="2585322"/>
            <a:chOff x="1052608" y="1215420"/>
            <a:chExt cx="1933769" cy="3785444"/>
          </a:xfrm>
        </p:grpSpPr>
        <p:sp>
          <p:nvSpPr>
            <p:cNvPr id="14" name="Rectangle 7">
              <a:extLst>
                <a:ext uri="{FF2B5EF4-FFF2-40B4-BE49-F238E27FC236}">
                  <a16:creationId xmlns:a16="http://schemas.microsoft.com/office/drawing/2014/main" id="{A86D479A-6904-4379-A013-B63BE185D061}"/>
                </a:ext>
              </a:extLst>
            </p:cNvPr>
            <p:cNvSpPr/>
            <p:nvPr/>
          </p:nvSpPr>
          <p:spPr>
            <a:xfrm>
              <a:off x="2336082" y="1215420"/>
              <a:ext cx="72000" cy="226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9">
              <a:extLst>
                <a:ext uri="{FF2B5EF4-FFF2-40B4-BE49-F238E27FC236}">
                  <a16:creationId xmlns:a16="http://schemas.microsoft.com/office/drawing/2014/main" id="{57B67206-A7EB-4CA8-A9B8-682AEA98D1CC}"/>
                </a:ext>
              </a:extLst>
            </p:cNvPr>
            <p:cNvSpPr txBox="1"/>
            <p:nvPr/>
          </p:nvSpPr>
          <p:spPr>
            <a:xfrm>
              <a:off x="1052608" y="1215420"/>
              <a:ext cx="680590" cy="3785444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itchFamily="34" charset="0"/>
                </a:rPr>
                <a:t>主題季的深讀與讀報</a:t>
              </a:r>
              <a:endParaRPr lang="ko-KR" alt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endParaRPr>
            </a:p>
          </p:txBody>
        </p:sp>
        <p:sp>
          <p:nvSpPr>
            <p:cNvPr id="29" name="Rounded Rectangle 51">
              <a:extLst>
                <a:ext uri="{FF2B5EF4-FFF2-40B4-BE49-F238E27FC236}">
                  <a16:creationId xmlns:a16="http://schemas.microsoft.com/office/drawing/2014/main" id="{C3E047EB-D2B4-4A0B-851C-B61728500EFC}"/>
                </a:ext>
              </a:extLst>
            </p:cNvPr>
            <p:cNvSpPr/>
            <p:nvPr/>
          </p:nvSpPr>
          <p:spPr>
            <a:xfrm rot="5400000" flipH="1">
              <a:off x="1719797" y="3467423"/>
              <a:ext cx="1304568" cy="1228593"/>
            </a:xfrm>
            <a:custGeom>
              <a:avLst/>
              <a:gdLst/>
              <a:ahLst/>
              <a:cxnLst/>
              <a:rect l="l" t="t" r="r" b="b"/>
              <a:pathLst>
                <a:path w="2928608" h="2758049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rgbClr val="CC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3" name="Text Box 72">
            <a:extLst>
              <a:ext uri="{FF2B5EF4-FFF2-40B4-BE49-F238E27FC236}">
                <a16:creationId xmlns:a16="http://schemas.microsoft.com/office/drawing/2014/main" id="{E3D21507-77DF-4B6F-A42C-57D517FE3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2465" y="492418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2FDF7"/>
                </a:solidFill>
              </a:rPr>
              <a:t>03</a:t>
            </a:r>
            <a:endParaRPr lang="en-US" altLang="en-US" sz="2800" dirty="0"/>
          </a:p>
        </p:txBody>
      </p:sp>
      <p:pic>
        <p:nvPicPr>
          <p:cNvPr id="32" name="image125.jpeg"/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3365" y="1307152"/>
            <a:ext cx="2620595" cy="2353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1768913" y="3682442"/>
            <a:ext cx="249667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b="1" dirty="0">
                <a:solidFill>
                  <a:srgbClr val="FF3399"/>
                </a:solidFill>
              </a:rPr>
              <a:t>主題</a:t>
            </a:r>
            <a:r>
              <a:rPr lang="en-US" altLang="zh-TW" sz="2600" b="1" dirty="0">
                <a:solidFill>
                  <a:srgbClr val="FF3399"/>
                </a:solidFill>
              </a:rPr>
              <a:t>--</a:t>
            </a:r>
            <a:r>
              <a:rPr lang="zh-TW" altLang="en-US" sz="2600" b="1" dirty="0">
                <a:solidFill>
                  <a:srgbClr val="FF3399"/>
                </a:solidFill>
              </a:rPr>
              <a:t>悅讀海洋</a:t>
            </a:r>
          </a:p>
        </p:txBody>
      </p:sp>
      <p:pic>
        <p:nvPicPr>
          <p:cNvPr id="35" name="圖片 34"/>
          <p:cNvPicPr>
            <a:picLocks noChangeAspect="1"/>
          </p:cNvPicPr>
          <p:nvPr/>
        </p:nvPicPr>
        <p:blipFill rotWithShape="1">
          <a:blip r:embed="rId12"/>
          <a:srcRect l="20621" r="11025"/>
          <a:stretch/>
        </p:blipFill>
        <p:spPr>
          <a:xfrm>
            <a:off x="6134752" y="1252954"/>
            <a:ext cx="2343279" cy="2663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矩形 5"/>
          <p:cNvSpPr/>
          <p:nvPr/>
        </p:nvSpPr>
        <p:spPr>
          <a:xfrm>
            <a:off x="5659691" y="1442368"/>
            <a:ext cx="543739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0033CC"/>
                </a:solidFill>
              </a:rPr>
              <a:t>與</a:t>
            </a:r>
            <a:endParaRPr lang="en-US" altLang="zh-TW" sz="2800" b="1" dirty="0">
              <a:solidFill>
                <a:srgbClr val="0033CC"/>
              </a:solidFill>
            </a:endParaRPr>
          </a:p>
          <a:p>
            <a:pPr algn="ctr"/>
            <a:r>
              <a:rPr lang="zh-TW" altLang="en-US" sz="2800" b="1" dirty="0">
                <a:solidFill>
                  <a:srgbClr val="0033CC"/>
                </a:solidFill>
              </a:rPr>
              <a:t>作</a:t>
            </a:r>
            <a:endParaRPr lang="en-US" altLang="zh-TW" sz="2800" b="1" dirty="0">
              <a:solidFill>
                <a:srgbClr val="0033CC"/>
              </a:solidFill>
            </a:endParaRPr>
          </a:p>
          <a:p>
            <a:pPr algn="ctr"/>
            <a:r>
              <a:rPr lang="zh-TW" altLang="en-US" sz="2800" b="1" dirty="0">
                <a:solidFill>
                  <a:srgbClr val="0033CC"/>
                </a:solidFill>
              </a:rPr>
              <a:t>家</a:t>
            </a:r>
            <a:endParaRPr lang="en-US" altLang="zh-TW" sz="2800" b="1" dirty="0">
              <a:solidFill>
                <a:srgbClr val="0033CC"/>
              </a:solidFill>
            </a:endParaRPr>
          </a:p>
          <a:p>
            <a:pPr algn="ctr"/>
            <a:r>
              <a:rPr lang="zh-TW" altLang="en-US" sz="2800" b="1" dirty="0">
                <a:solidFill>
                  <a:srgbClr val="0033CC"/>
                </a:solidFill>
              </a:rPr>
              <a:t>有</a:t>
            </a:r>
            <a:endParaRPr lang="en-US" altLang="zh-TW" sz="2800" b="1" dirty="0">
              <a:solidFill>
                <a:srgbClr val="0033CC"/>
              </a:solidFill>
            </a:endParaRPr>
          </a:p>
          <a:p>
            <a:pPr algn="ctr"/>
            <a:r>
              <a:rPr lang="zh-TW" altLang="en-US" sz="2800" b="1" dirty="0">
                <a:solidFill>
                  <a:srgbClr val="0033CC"/>
                </a:solidFill>
              </a:rPr>
              <a:t>約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" y="5014073"/>
            <a:ext cx="2570397" cy="133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矩形 14"/>
          <p:cNvSpPr/>
          <p:nvPr/>
        </p:nvSpPr>
        <p:spPr>
          <a:xfrm>
            <a:off x="2944554" y="4201121"/>
            <a:ext cx="30216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000000"/>
                </a:solidFill>
              </a:rPr>
              <a:t>熱情參與</a:t>
            </a:r>
            <a:r>
              <a:rPr lang="zh-TW" altLang="en-US" sz="2400" b="1" dirty="0">
                <a:solidFill>
                  <a:srgbClr val="FF3399"/>
                </a:solidFill>
              </a:rPr>
              <a:t>世界閱讀日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1B600DAE-CD35-463B-B927-BD6C1DFD2DFF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019174" y="4404101"/>
            <a:ext cx="2876539" cy="2088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5CF7114-D24E-4E15-93E7-148841B73266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722797" y="4584725"/>
            <a:ext cx="3304400" cy="1855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9FEDC0D4-1D45-49E4-BB4F-AC8E3F55313C}"/>
              </a:ext>
            </a:extLst>
          </p:cNvPr>
          <p:cNvSpPr/>
          <p:nvPr/>
        </p:nvSpPr>
        <p:spPr>
          <a:xfrm>
            <a:off x="6033937" y="3990657"/>
            <a:ext cx="2756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0033CC"/>
                </a:solidFill>
              </a:rPr>
              <a:t>海洋影片</a:t>
            </a:r>
            <a:r>
              <a:rPr lang="en-US" altLang="zh-TW" sz="2400" b="1" dirty="0">
                <a:solidFill>
                  <a:srgbClr val="000000"/>
                </a:solidFill>
              </a:rPr>
              <a:t> ~</a:t>
            </a:r>
            <a:r>
              <a:rPr lang="zh-TW" altLang="en-US" sz="2400" b="1" dirty="0">
                <a:solidFill>
                  <a:srgbClr val="000000"/>
                </a:solidFill>
              </a:rPr>
              <a:t>鯨騎士</a:t>
            </a:r>
          </a:p>
        </p:txBody>
      </p:sp>
      <p:sp>
        <p:nvSpPr>
          <p:cNvPr id="33" name="矩形 32"/>
          <p:cNvSpPr/>
          <p:nvPr/>
        </p:nvSpPr>
        <p:spPr>
          <a:xfrm>
            <a:off x="8365087" y="1215264"/>
            <a:ext cx="441146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0033CC"/>
                </a:solidFill>
              </a:rPr>
              <a:t>海</a:t>
            </a:r>
            <a:endParaRPr lang="en-US" altLang="zh-TW" sz="2000" b="1" dirty="0">
              <a:solidFill>
                <a:srgbClr val="0033CC"/>
              </a:solidFill>
            </a:endParaRPr>
          </a:p>
          <a:p>
            <a:pPr algn="ctr"/>
            <a:r>
              <a:rPr lang="zh-TW" altLang="en-US" sz="2000" b="1" dirty="0">
                <a:solidFill>
                  <a:srgbClr val="0033CC"/>
                </a:solidFill>
              </a:rPr>
              <a:t>洋</a:t>
            </a:r>
            <a:endParaRPr lang="en-US" altLang="zh-TW" sz="2000" b="1" dirty="0">
              <a:solidFill>
                <a:srgbClr val="0033CC"/>
              </a:solidFill>
            </a:endParaRPr>
          </a:p>
          <a:p>
            <a:pPr algn="ctr"/>
            <a:r>
              <a:rPr lang="zh-TW" altLang="en-US" sz="2000" b="1" dirty="0">
                <a:solidFill>
                  <a:srgbClr val="0033CC"/>
                </a:solidFill>
              </a:rPr>
              <a:t>教</a:t>
            </a:r>
            <a:endParaRPr lang="en-US" altLang="zh-TW" sz="2000" b="1" dirty="0">
              <a:solidFill>
                <a:srgbClr val="0033CC"/>
              </a:solidFill>
            </a:endParaRPr>
          </a:p>
          <a:p>
            <a:pPr algn="ctr"/>
            <a:r>
              <a:rPr lang="zh-TW" altLang="en-US" sz="2000" b="1" dirty="0">
                <a:solidFill>
                  <a:srgbClr val="0033CC"/>
                </a:solidFill>
              </a:rPr>
              <a:t>育</a:t>
            </a:r>
            <a:endParaRPr lang="en-US" altLang="zh-TW" sz="2000" b="1" dirty="0">
              <a:solidFill>
                <a:srgbClr val="0033CC"/>
              </a:solidFill>
            </a:endParaRPr>
          </a:p>
          <a:p>
            <a:pPr algn="ctr"/>
            <a:r>
              <a:rPr lang="zh-TW" altLang="en-US" sz="2000" b="1" dirty="0">
                <a:solidFill>
                  <a:srgbClr val="0033CC"/>
                </a:solidFill>
              </a:rPr>
              <a:t>廖</a:t>
            </a:r>
            <a:endParaRPr lang="en-US" altLang="zh-TW" sz="2000" b="1" dirty="0">
              <a:solidFill>
                <a:srgbClr val="0033CC"/>
              </a:solidFill>
            </a:endParaRPr>
          </a:p>
          <a:p>
            <a:pPr algn="ctr"/>
            <a:r>
              <a:rPr lang="zh-TW" altLang="en-US" sz="2000" b="1" dirty="0">
                <a:solidFill>
                  <a:srgbClr val="0033CC"/>
                </a:solidFill>
              </a:rPr>
              <a:t>鴻</a:t>
            </a:r>
            <a:endParaRPr lang="en-US" altLang="zh-TW" sz="2000" b="1" dirty="0">
              <a:solidFill>
                <a:srgbClr val="0033CC"/>
              </a:solidFill>
            </a:endParaRPr>
          </a:p>
          <a:p>
            <a:pPr algn="ctr"/>
            <a:r>
              <a:rPr lang="zh-TW" altLang="en-US" sz="2000" b="1" dirty="0">
                <a:solidFill>
                  <a:srgbClr val="0033CC"/>
                </a:solidFill>
              </a:rPr>
              <a:t>基</a:t>
            </a:r>
            <a:endParaRPr lang="en-US" altLang="zh-TW" sz="2000" b="1" dirty="0">
              <a:solidFill>
                <a:srgbClr val="0033CC"/>
              </a:solidFill>
            </a:endParaRPr>
          </a:p>
        </p:txBody>
      </p:sp>
      <p:grpSp>
        <p:nvGrpSpPr>
          <p:cNvPr id="34" name="群組 33"/>
          <p:cNvGrpSpPr/>
          <p:nvPr/>
        </p:nvGrpSpPr>
        <p:grpSpPr>
          <a:xfrm>
            <a:off x="191922" y="1752373"/>
            <a:ext cx="1392739" cy="3261700"/>
            <a:chOff x="1067115" y="1535029"/>
            <a:chExt cx="1689680" cy="3614351"/>
          </a:xfrm>
        </p:grpSpPr>
        <p:sp>
          <p:nvSpPr>
            <p:cNvPr id="36" name="矩形 35"/>
            <p:cNvSpPr/>
            <p:nvPr/>
          </p:nvSpPr>
          <p:spPr>
            <a:xfrm>
              <a:off x="1067115" y="1778398"/>
              <a:ext cx="1679092" cy="79351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手繪多邊形 36"/>
            <p:cNvSpPr/>
            <p:nvPr/>
          </p:nvSpPr>
          <p:spPr>
            <a:xfrm>
              <a:off x="1205335" y="1535029"/>
              <a:ext cx="1418529" cy="988051"/>
            </a:xfrm>
            <a:custGeom>
              <a:avLst/>
              <a:gdLst>
                <a:gd name="connsiteX0" fmla="*/ 0 w 1475799"/>
                <a:gd name="connsiteY0" fmla="*/ 214883 h 1289273"/>
                <a:gd name="connsiteX1" fmla="*/ 214883 w 1475799"/>
                <a:gd name="connsiteY1" fmla="*/ 0 h 1289273"/>
                <a:gd name="connsiteX2" fmla="*/ 1260916 w 1475799"/>
                <a:gd name="connsiteY2" fmla="*/ 0 h 1289273"/>
                <a:gd name="connsiteX3" fmla="*/ 1475799 w 1475799"/>
                <a:gd name="connsiteY3" fmla="*/ 214883 h 1289273"/>
                <a:gd name="connsiteX4" fmla="*/ 1475799 w 1475799"/>
                <a:gd name="connsiteY4" fmla="*/ 1074390 h 1289273"/>
                <a:gd name="connsiteX5" fmla="*/ 1260916 w 1475799"/>
                <a:gd name="connsiteY5" fmla="*/ 1289273 h 1289273"/>
                <a:gd name="connsiteX6" fmla="*/ 214883 w 1475799"/>
                <a:gd name="connsiteY6" fmla="*/ 1289273 h 1289273"/>
                <a:gd name="connsiteX7" fmla="*/ 0 w 1475799"/>
                <a:gd name="connsiteY7" fmla="*/ 1074390 h 1289273"/>
                <a:gd name="connsiteX8" fmla="*/ 0 w 1475799"/>
                <a:gd name="connsiteY8" fmla="*/ 214883 h 12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799" h="1289273">
                  <a:moveTo>
                    <a:pt x="0" y="214883"/>
                  </a:moveTo>
                  <a:cubicBezTo>
                    <a:pt x="0" y="96206"/>
                    <a:pt x="96206" y="0"/>
                    <a:pt x="214883" y="0"/>
                  </a:cubicBezTo>
                  <a:lnTo>
                    <a:pt x="1260916" y="0"/>
                  </a:lnTo>
                  <a:cubicBezTo>
                    <a:pt x="1379593" y="0"/>
                    <a:pt x="1475799" y="96206"/>
                    <a:pt x="1475799" y="214883"/>
                  </a:cubicBezTo>
                  <a:lnTo>
                    <a:pt x="1475799" y="1074390"/>
                  </a:lnTo>
                  <a:cubicBezTo>
                    <a:pt x="1475799" y="1193067"/>
                    <a:pt x="1379593" y="1289273"/>
                    <a:pt x="1260916" y="1289273"/>
                  </a:cubicBezTo>
                  <a:lnTo>
                    <a:pt x="214883" y="1289273"/>
                  </a:lnTo>
                  <a:cubicBezTo>
                    <a:pt x="96206" y="1289273"/>
                    <a:pt x="0" y="1193067"/>
                    <a:pt x="0" y="1074390"/>
                  </a:cubicBezTo>
                  <a:lnTo>
                    <a:pt x="0" y="21488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7363" tIns="62937" rIns="107363" bIns="6293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800" b="1" dirty="0">
                  <a:solidFill>
                    <a:srgbClr val="FFFFFF"/>
                  </a:solidFill>
                </a:rPr>
                <a:t>規劃</a:t>
              </a:r>
              <a:endParaRPr lang="zh-TW" altLang="en-US" sz="2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077703" y="3152926"/>
              <a:ext cx="1679092" cy="73080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手繪多邊形 38"/>
            <p:cNvSpPr/>
            <p:nvPr/>
          </p:nvSpPr>
          <p:spPr>
            <a:xfrm>
              <a:off x="1192855" y="2796190"/>
              <a:ext cx="1462294" cy="982360"/>
            </a:xfrm>
            <a:custGeom>
              <a:avLst/>
              <a:gdLst>
                <a:gd name="connsiteX0" fmla="*/ 0 w 1462294"/>
                <a:gd name="connsiteY0" fmla="*/ 142683 h 856080"/>
                <a:gd name="connsiteX1" fmla="*/ 142683 w 1462294"/>
                <a:gd name="connsiteY1" fmla="*/ 0 h 856080"/>
                <a:gd name="connsiteX2" fmla="*/ 1319611 w 1462294"/>
                <a:gd name="connsiteY2" fmla="*/ 0 h 856080"/>
                <a:gd name="connsiteX3" fmla="*/ 1462294 w 1462294"/>
                <a:gd name="connsiteY3" fmla="*/ 142683 h 856080"/>
                <a:gd name="connsiteX4" fmla="*/ 1462294 w 1462294"/>
                <a:gd name="connsiteY4" fmla="*/ 713397 h 856080"/>
                <a:gd name="connsiteX5" fmla="*/ 1319611 w 1462294"/>
                <a:gd name="connsiteY5" fmla="*/ 856080 h 856080"/>
                <a:gd name="connsiteX6" fmla="*/ 142683 w 1462294"/>
                <a:gd name="connsiteY6" fmla="*/ 856080 h 856080"/>
                <a:gd name="connsiteX7" fmla="*/ 0 w 1462294"/>
                <a:gd name="connsiteY7" fmla="*/ 713397 h 856080"/>
                <a:gd name="connsiteX8" fmla="*/ 0 w 1462294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294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11" y="0"/>
                  </a:lnTo>
                  <a:cubicBezTo>
                    <a:pt x="1398413" y="0"/>
                    <a:pt x="1462294" y="63881"/>
                    <a:pt x="1462294" y="142683"/>
                  </a:cubicBezTo>
                  <a:lnTo>
                    <a:pt x="1462294" y="713397"/>
                  </a:lnTo>
                  <a:cubicBezTo>
                    <a:pt x="1462294" y="792199"/>
                    <a:pt x="1398413" y="856080"/>
                    <a:pt x="1319611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en-US" altLang="zh-TW" sz="2400" b="1" dirty="0">
                <a:solidFill>
                  <a:srgbClr val="C0C0C0"/>
                </a:solidFill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800" b="1" dirty="0">
                  <a:solidFill>
                    <a:srgbClr val="F2F2F2"/>
                  </a:solidFill>
                </a:rPr>
                <a:t>執行</a:t>
              </a: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zh-TW" altLang="en-US" b="1" dirty="0">
                <a:solidFill>
                  <a:srgbClr val="C0C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1070950" y="4235581"/>
              <a:ext cx="1679092" cy="73080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手繪多邊形 40"/>
            <p:cNvSpPr/>
            <p:nvPr/>
          </p:nvSpPr>
          <p:spPr>
            <a:xfrm>
              <a:off x="1189035" y="4025979"/>
              <a:ext cx="1447472" cy="1123401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en-US" sz="2800" b="1" dirty="0">
                  <a:solidFill>
                    <a:srgbClr val="C0C0C0"/>
                  </a:solidFill>
                </a:rPr>
                <a:t>檢核</a:t>
              </a:r>
              <a:endParaRPr lang="zh-TW" altLang="en-US" sz="2800" b="1" kern="1200" dirty="0">
                <a:solidFill>
                  <a:srgbClr val="C0C0C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918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cut/>
      </p:transition>
    </mc:Choice>
    <mc:Fallback xmlns="">
      <p:transition spd="slow" advTm="6000"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16" y="0"/>
            <a:ext cx="10009112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528" y="276822"/>
            <a:ext cx="891683" cy="89168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657CF96-7EB1-4E90-BAA1-1A009CB941D9}"/>
              </a:ext>
            </a:extLst>
          </p:cNvPr>
          <p:cNvSpPr/>
          <p:nvPr/>
        </p:nvSpPr>
        <p:spPr>
          <a:xfrm>
            <a:off x="1633467" y="443057"/>
            <a:ext cx="64473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</a:t>
            </a:r>
            <a:r>
              <a:rPr lang="en-US" altLang="zh-TW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圖書館資訊利用教育規劃及執行</a:t>
            </a:r>
          </a:p>
        </p:txBody>
      </p:sp>
      <p:pic>
        <p:nvPicPr>
          <p:cNvPr id="12" name="Picture 58" descr="card1">
            <a:extLst>
              <a:ext uri="{FF2B5EF4-FFF2-40B4-BE49-F238E27FC236}">
                <a16:creationId xmlns:a16="http://schemas.microsoft.com/office/drawing/2014/main" id="{1085743E-FB12-4E41-B6B8-480BFFA7D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8"/>
          <a:stretch>
            <a:fillRect/>
          </a:stretch>
        </p:blipFill>
        <p:spPr bwMode="auto">
          <a:xfrm>
            <a:off x="-13654" y="-135396"/>
            <a:ext cx="52484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E8E974B1-ABE7-43AA-B05F-8513C844430E}"/>
              </a:ext>
            </a:extLst>
          </p:cNvPr>
          <p:cNvGrpSpPr/>
          <p:nvPr/>
        </p:nvGrpSpPr>
        <p:grpSpPr>
          <a:xfrm>
            <a:off x="1851996" y="1473838"/>
            <a:ext cx="2396774" cy="2675388"/>
            <a:chOff x="1317164" y="1376918"/>
            <a:chExt cx="3371697" cy="3917318"/>
          </a:xfrm>
        </p:grpSpPr>
        <p:sp>
          <p:nvSpPr>
            <p:cNvPr id="11" name="Rectangle 5">
              <a:extLst>
                <a:ext uri="{FF2B5EF4-FFF2-40B4-BE49-F238E27FC236}">
                  <a16:creationId xmlns:a16="http://schemas.microsoft.com/office/drawing/2014/main" id="{8D943179-9AC2-416B-ADBE-2DE7436088D6}"/>
                </a:ext>
              </a:extLst>
            </p:cNvPr>
            <p:cNvSpPr/>
            <p:nvPr/>
          </p:nvSpPr>
          <p:spPr>
            <a:xfrm>
              <a:off x="1894789" y="1405798"/>
              <a:ext cx="64316" cy="2528015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bg1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6">
              <a:extLst>
                <a:ext uri="{FF2B5EF4-FFF2-40B4-BE49-F238E27FC236}">
                  <a16:creationId xmlns:a16="http://schemas.microsoft.com/office/drawing/2014/main" id="{BCD5724D-A361-4EFD-9342-C93B0108B8E7}"/>
                </a:ext>
              </a:extLst>
            </p:cNvPr>
            <p:cNvSpPr/>
            <p:nvPr/>
          </p:nvSpPr>
          <p:spPr>
            <a:xfrm flipH="1">
              <a:off x="4060085" y="1376918"/>
              <a:ext cx="64316" cy="24509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24" name="TextBox 26">
              <a:extLst>
                <a:ext uri="{FF2B5EF4-FFF2-40B4-BE49-F238E27FC236}">
                  <a16:creationId xmlns:a16="http://schemas.microsoft.com/office/drawing/2014/main" id="{8AB50C37-D24A-4DFD-AEB7-7DFE950D94F8}"/>
                </a:ext>
              </a:extLst>
            </p:cNvPr>
            <p:cNvSpPr txBox="1"/>
            <p:nvPr/>
          </p:nvSpPr>
          <p:spPr>
            <a:xfrm>
              <a:off x="2656694" y="1593976"/>
              <a:ext cx="706130" cy="2839083"/>
            </a:xfrm>
            <a:prstGeom prst="rect">
              <a:avLst/>
            </a:prstGeom>
            <a:solidFill>
              <a:srgbClr val="66FF6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zh-TW" sz="2400" b="1" dirty="0">
                  <a:solidFill>
                    <a:srgbClr val="000000"/>
                  </a:solidFill>
                </a:rPr>
                <a:t>戀上圖書館</a:t>
              </a:r>
              <a:endParaRPr lang="ko-KR" altLang="en-US" sz="2400" b="1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30" name="Rounded Rectangle 51">
              <a:extLst>
                <a:ext uri="{FF2B5EF4-FFF2-40B4-BE49-F238E27FC236}">
                  <a16:creationId xmlns:a16="http://schemas.microsoft.com/office/drawing/2014/main" id="{0E6EE39F-D142-428F-B29D-E3322A51A029}"/>
                </a:ext>
              </a:extLst>
            </p:cNvPr>
            <p:cNvSpPr/>
            <p:nvPr/>
          </p:nvSpPr>
          <p:spPr>
            <a:xfrm rot="5400000" flipH="1">
              <a:off x="3422281" y="3921661"/>
              <a:ext cx="1304568" cy="1228592"/>
            </a:xfrm>
            <a:custGeom>
              <a:avLst/>
              <a:gdLst/>
              <a:ahLst/>
              <a:cxnLst/>
              <a:rect l="l" t="t" r="r" b="b"/>
              <a:pathLst>
                <a:path w="2928608" h="2758049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Rounded Rectangle 51">
              <a:extLst>
                <a:ext uri="{FF2B5EF4-FFF2-40B4-BE49-F238E27FC236}">
                  <a16:creationId xmlns:a16="http://schemas.microsoft.com/office/drawing/2014/main" id="{632B6F14-CF2F-4BD8-824C-F8755E73A2DB}"/>
                </a:ext>
              </a:extLst>
            </p:cNvPr>
            <p:cNvSpPr/>
            <p:nvPr/>
          </p:nvSpPr>
          <p:spPr>
            <a:xfrm rot="5400000" flipH="1">
              <a:off x="1279177" y="4027656"/>
              <a:ext cx="1304567" cy="1228593"/>
            </a:xfrm>
            <a:custGeom>
              <a:avLst/>
              <a:gdLst/>
              <a:ahLst/>
              <a:cxnLst/>
              <a:rect l="l" t="t" r="r" b="b"/>
              <a:pathLst>
                <a:path w="2928608" h="2758049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3" name="Text Box 72">
            <a:extLst>
              <a:ext uri="{FF2B5EF4-FFF2-40B4-BE49-F238E27FC236}">
                <a16:creationId xmlns:a16="http://schemas.microsoft.com/office/drawing/2014/main" id="{E3D21507-77DF-4B6F-A42C-57D517FE34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5845" y="505242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2FDF7"/>
                </a:solidFill>
              </a:rPr>
              <a:t>04</a:t>
            </a:r>
            <a:endParaRPr lang="en-US" altLang="en-US" sz="28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553" y="4295517"/>
            <a:ext cx="4245580" cy="245566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168639" y="1267136"/>
            <a:ext cx="29752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accent1"/>
                </a:solidFill>
              </a:rPr>
              <a:t>閱讀認證與統計分析</a:t>
            </a:r>
          </a:p>
        </p:txBody>
      </p:sp>
      <p:sp>
        <p:nvSpPr>
          <p:cNvPr id="9" name="矩形 8"/>
          <p:cNvSpPr/>
          <p:nvPr/>
        </p:nvSpPr>
        <p:spPr>
          <a:xfrm>
            <a:off x="4572000" y="5625792"/>
            <a:ext cx="45082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000000"/>
                </a:solidFill>
              </a:rPr>
              <a:t>        </a:t>
            </a:r>
            <a:r>
              <a:rPr lang="en-US" altLang="zh-TW" sz="2400" b="1" dirty="0">
                <a:solidFill>
                  <a:srgbClr val="FF0000"/>
                </a:solidFill>
              </a:rPr>
              <a:t>KWLQ</a:t>
            </a:r>
            <a:r>
              <a:rPr lang="zh-TW" altLang="en-US" sz="2400" b="1" dirty="0">
                <a:solidFill>
                  <a:srgbClr val="000000"/>
                </a:solidFill>
              </a:rPr>
              <a:t>閱讀策略學習成果</a:t>
            </a:r>
            <a:endParaRPr lang="en-US" altLang="zh-TW" sz="2400" b="1" dirty="0">
              <a:solidFill>
                <a:srgbClr val="000000"/>
              </a:solidFill>
            </a:endParaRPr>
          </a:p>
          <a:p>
            <a:r>
              <a:rPr lang="zh-TW" altLang="en-US" sz="2400" b="1" dirty="0">
                <a:solidFill>
                  <a:srgbClr val="FF0000"/>
                </a:solidFill>
              </a:rPr>
              <a:t>             線上數位專題探究</a:t>
            </a:r>
            <a:endParaRPr lang="en-US" altLang="zh-TW" sz="2400" b="1" dirty="0">
              <a:solidFill>
                <a:srgbClr val="FF0000"/>
              </a:solidFill>
            </a:endParaRPr>
          </a:p>
        </p:txBody>
      </p:sp>
      <p:pic>
        <p:nvPicPr>
          <p:cNvPr id="32" name="內容版面配置區 3">
            <a:extLst>
              <a:ext uri="{FF2B5EF4-FFF2-40B4-BE49-F238E27FC236}">
                <a16:creationId xmlns:a16="http://schemas.microsoft.com/office/drawing/2014/main" id="{E9438A8A-4FAC-48FD-8120-779AEAA50B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4373258" y="1714513"/>
            <a:ext cx="4423237" cy="3882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群組 20"/>
          <p:cNvGrpSpPr/>
          <p:nvPr/>
        </p:nvGrpSpPr>
        <p:grpSpPr>
          <a:xfrm>
            <a:off x="59581" y="1495239"/>
            <a:ext cx="1514619" cy="3261701"/>
            <a:chOff x="1067115" y="1535029"/>
            <a:chExt cx="1689680" cy="3614352"/>
          </a:xfrm>
        </p:grpSpPr>
        <p:sp>
          <p:nvSpPr>
            <p:cNvPr id="22" name="矩形 21"/>
            <p:cNvSpPr/>
            <p:nvPr/>
          </p:nvSpPr>
          <p:spPr>
            <a:xfrm>
              <a:off x="1067115" y="1778398"/>
              <a:ext cx="1679092" cy="79351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手繪多邊形 22"/>
            <p:cNvSpPr/>
            <p:nvPr/>
          </p:nvSpPr>
          <p:spPr>
            <a:xfrm>
              <a:off x="1205333" y="1535029"/>
              <a:ext cx="1395804" cy="988051"/>
            </a:xfrm>
            <a:custGeom>
              <a:avLst/>
              <a:gdLst>
                <a:gd name="connsiteX0" fmla="*/ 0 w 1475799"/>
                <a:gd name="connsiteY0" fmla="*/ 214883 h 1289273"/>
                <a:gd name="connsiteX1" fmla="*/ 214883 w 1475799"/>
                <a:gd name="connsiteY1" fmla="*/ 0 h 1289273"/>
                <a:gd name="connsiteX2" fmla="*/ 1260916 w 1475799"/>
                <a:gd name="connsiteY2" fmla="*/ 0 h 1289273"/>
                <a:gd name="connsiteX3" fmla="*/ 1475799 w 1475799"/>
                <a:gd name="connsiteY3" fmla="*/ 214883 h 1289273"/>
                <a:gd name="connsiteX4" fmla="*/ 1475799 w 1475799"/>
                <a:gd name="connsiteY4" fmla="*/ 1074390 h 1289273"/>
                <a:gd name="connsiteX5" fmla="*/ 1260916 w 1475799"/>
                <a:gd name="connsiteY5" fmla="*/ 1289273 h 1289273"/>
                <a:gd name="connsiteX6" fmla="*/ 214883 w 1475799"/>
                <a:gd name="connsiteY6" fmla="*/ 1289273 h 1289273"/>
                <a:gd name="connsiteX7" fmla="*/ 0 w 1475799"/>
                <a:gd name="connsiteY7" fmla="*/ 1074390 h 1289273"/>
                <a:gd name="connsiteX8" fmla="*/ 0 w 1475799"/>
                <a:gd name="connsiteY8" fmla="*/ 214883 h 12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799" h="1289273">
                  <a:moveTo>
                    <a:pt x="0" y="214883"/>
                  </a:moveTo>
                  <a:cubicBezTo>
                    <a:pt x="0" y="96206"/>
                    <a:pt x="96206" y="0"/>
                    <a:pt x="214883" y="0"/>
                  </a:cubicBezTo>
                  <a:lnTo>
                    <a:pt x="1260916" y="0"/>
                  </a:lnTo>
                  <a:cubicBezTo>
                    <a:pt x="1379593" y="0"/>
                    <a:pt x="1475799" y="96206"/>
                    <a:pt x="1475799" y="214883"/>
                  </a:cubicBezTo>
                  <a:lnTo>
                    <a:pt x="1475799" y="1074390"/>
                  </a:lnTo>
                  <a:cubicBezTo>
                    <a:pt x="1475799" y="1193067"/>
                    <a:pt x="1379593" y="1289273"/>
                    <a:pt x="1260916" y="1289273"/>
                  </a:cubicBezTo>
                  <a:lnTo>
                    <a:pt x="214883" y="1289273"/>
                  </a:lnTo>
                  <a:cubicBezTo>
                    <a:pt x="96206" y="1289273"/>
                    <a:pt x="0" y="1193067"/>
                    <a:pt x="0" y="1074390"/>
                  </a:cubicBezTo>
                  <a:lnTo>
                    <a:pt x="0" y="2148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7363" tIns="62937" rIns="107363" bIns="6293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400" b="1" dirty="0">
                  <a:solidFill>
                    <a:srgbClr val="949494"/>
                  </a:solidFill>
                </a:rPr>
                <a:t>規畫</a:t>
              </a:r>
              <a:endParaRPr lang="zh-TW" altLang="en-US" sz="2400" b="1" kern="1200" dirty="0">
                <a:solidFill>
                  <a:srgbClr val="94949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77703" y="3152926"/>
              <a:ext cx="1679092" cy="73080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手繪多邊形 25"/>
            <p:cNvSpPr/>
            <p:nvPr/>
          </p:nvSpPr>
          <p:spPr>
            <a:xfrm>
              <a:off x="1192855" y="2796190"/>
              <a:ext cx="1462294" cy="982360"/>
            </a:xfrm>
            <a:custGeom>
              <a:avLst/>
              <a:gdLst>
                <a:gd name="connsiteX0" fmla="*/ 0 w 1462294"/>
                <a:gd name="connsiteY0" fmla="*/ 142683 h 856080"/>
                <a:gd name="connsiteX1" fmla="*/ 142683 w 1462294"/>
                <a:gd name="connsiteY1" fmla="*/ 0 h 856080"/>
                <a:gd name="connsiteX2" fmla="*/ 1319611 w 1462294"/>
                <a:gd name="connsiteY2" fmla="*/ 0 h 856080"/>
                <a:gd name="connsiteX3" fmla="*/ 1462294 w 1462294"/>
                <a:gd name="connsiteY3" fmla="*/ 142683 h 856080"/>
                <a:gd name="connsiteX4" fmla="*/ 1462294 w 1462294"/>
                <a:gd name="connsiteY4" fmla="*/ 713397 h 856080"/>
                <a:gd name="connsiteX5" fmla="*/ 1319611 w 1462294"/>
                <a:gd name="connsiteY5" fmla="*/ 856080 h 856080"/>
                <a:gd name="connsiteX6" fmla="*/ 142683 w 1462294"/>
                <a:gd name="connsiteY6" fmla="*/ 856080 h 856080"/>
                <a:gd name="connsiteX7" fmla="*/ 0 w 1462294"/>
                <a:gd name="connsiteY7" fmla="*/ 713397 h 856080"/>
                <a:gd name="connsiteX8" fmla="*/ 0 w 1462294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294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11" y="0"/>
                  </a:lnTo>
                  <a:cubicBezTo>
                    <a:pt x="1398413" y="0"/>
                    <a:pt x="1462294" y="63881"/>
                    <a:pt x="1462294" y="142683"/>
                  </a:cubicBezTo>
                  <a:lnTo>
                    <a:pt x="1462294" y="713397"/>
                  </a:lnTo>
                  <a:cubicBezTo>
                    <a:pt x="1462294" y="792199"/>
                    <a:pt x="1398413" y="856080"/>
                    <a:pt x="1319611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en-US" altLang="zh-TW" sz="2400" b="1" dirty="0">
                <a:solidFill>
                  <a:srgbClr val="C0C0C0"/>
                </a:solidFill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800" b="1" dirty="0">
                  <a:solidFill>
                    <a:srgbClr val="FFFFFF"/>
                  </a:solidFill>
                </a:rPr>
                <a:t>執行</a:t>
              </a: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zh-TW" altLang="en-US" b="1" dirty="0">
                <a:solidFill>
                  <a:srgbClr val="C0C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1070950" y="4235581"/>
              <a:ext cx="1679092" cy="73080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手繪多邊形 27"/>
            <p:cNvSpPr/>
            <p:nvPr/>
          </p:nvSpPr>
          <p:spPr>
            <a:xfrm>
              <a:off x="1189035" y="4002830"/>
              <a:ext cx="1466115" cy="1146551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en-US" sz="2800" b="1" dirty="0">
                  <a:solidFill>
                    <a:srgbClr val="FFFFFF"/>
                  </a:solidFill>
                </a:rPr>
                <a:t>檢核</a:t>
              </a:r>
              <a:endParaRPr lang="zh-TW" altLang="en-US" sz="2800" b="1" kern="1200" dirty="0">
                <a:solidFill>
                  <a:srgbClr val="FFFF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141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cut/>
      </p:transition>
    </mc:Choice>
    <mc:Fallback xmlns="">
      <p:transition spd="slow" advTm="6000"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284" y="-67952"/>
            <a:ext cx="9721844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112" y="205996"/>
            <a:ext cx="891683" cy="891683"/>
          </a:xfrm>
          <a:prstGeom prst="rect">
            <a:avLst/>
          </a:prstGeom>
        </p:spPr>
      </p:pic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242250770"/>
              </p:ext>
            </p:extLst>
          </p:nvPr>
        </p:nvGraphicFramePr>
        <p:xfrm>
          <a:off x="1652156" y="2854626"/>
          <a:ext cx="3731266" cy="3379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3" name="資料庫圖表 12"/>
          <p:cNvGraphicFramePr/>
          <p:nvPr>
            <p:extLst>
              <p:ext uri="{D42A27DB-BD31-4B8C-83A1-F6EECF244321}">
                <p14:modId xmlns:p14="http://schemas.microsoft.com/office/powerpoint/2010/main" val="4212030833"/>
              </p:ext>
            </p:extLst>
          </p:nvPr>
        </p:nvGraphicFramePr>
        <p:xfrm>
          <a:off x="5383422" y="3610502"/>
          <a:ext cx="3481397" cy="2608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14" name="資料庫圖表 13"/>
          <p:cNvGraphicFramePr/>
          <p:nvPr>
            <p:extLst>
              <p:ext uri="{D42A27DB-BD31-4B8C-83A1-F6EECF244321}">
                <p14:modId xmlns:p14="http://schemas.microsoft.com/office/powerpoint/2010/main" val="2145190663"/>
              </p:ext>
            </p:extLst>
          </p:nvPr>
        </p:nvGraphicFramePr>
        <p:xfrm>
          <a:off x="4860437" y="1173163"/>
          <a:ext cx="4527368" cy="2500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15" name="Text Box 72">
            <a:extLst>
              <a:ext uri="{FF2B5EF4-FFF2-40B4-BE49-F238E27FC236}">
                <a16:creationId xmlns:a16="http://schemas.microsoft.com/office/drawing/2014/main" id="{0C604A53-432E-446E-8528-09A5A0EF7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5608" y="304800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2FDF7"/>
                </a:solidFill>
              </a:rPr>
              <a:t>01</a:t>
            </a:r>
            <a:endParaRPr lang="en-US" altLang="en-US" sz="2800" dirty="0"/>
          </a:p>
        </p:txBody>
      </p:sp>
      <p:sp>
        <p:nvSpPr>
          <p:cNvPr id="21" name="流程圖: 磁碟 20">
            <a:extLst>
              <a:ext uri="{FF2B5EF4-FFF2-40B4-BE49-F238E27FC236}">
                <a16:creationId xmlns:a16="http://schemas.microsoft.com/office/drawing/2014/main" id="{459E163B-14A6-427A-98D3-9B6626956E1B}"/>
              </a:ext>
            </a:extLst>
          </p:cNvPr>
          <p:cNvSpPr/>
          <p:nvPr/>
        </p:nvSpPr>
        <p:spPr>
          <a:xfrm>
            <a:off x="2064493" y="1407463"/>
            <a:ext cx="2906592" cy="1104992"/>
          </a:xfrm>
          <a:prstGeom prst="flowChartMagneticDisk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閱讀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結合</a:t>
            </a:r>
            <a:r>
              <a:rPr lang="zh-TW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領域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文本</a:t>
            </a:r>
            <a:endParaRPr lang="zh-TW" altLang="en-US" sz="2400" dirty="0">
              <a:solidFill>
                <a:schemeClr val="tx1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3B4A758-B9FF-419E-AAF7-187A09C313B9}"/>
              </a:ext>
            </a:extLst>
          </p:cNvPr>
          <p:cNvSpPr/>
          <p:nvPr/>
        </p:nvSpPr>
        <p:spPr>
          <a:xfrm>
            <a:off x="1201164" y="359449"/>
            <a:ext cx="64922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</a:t>
            </a:r>
            <a:r>
              <a:rPr lang="en-US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多元文本閱讀課程之規劃及執行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146539" y="2146144"/>
            <a:ext cx="1392739" cy="2119535"/>
            <a:chOff x="1067115" y="1535029"/>
            <a:chExt cx="1689680" cy="2348697"/>
          </a:xfrm>
        </p:grpSpPr>
        <p:sp>
          <p:nvSpPr>
            <p:cNvPr id="22" name="矩形 21"/>
            <p:cNvSpPr/>
            <p:nvPr/>
          </p:nvSpPr>
          <p:spPr>
            <a:xfrm>
              <a:off x="1067115" y="1778398"/>
              <a:ext cx="1679092" cy="79351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手繪多邊形 23"/>
            <p:cNvSpPr/>
            <p:nvPr/>
          </p:nvSpPr>
          <p:spPr>
            <a:xfrm>
              <a:off x="1205335" y="1535029"/>
              <a:ext cx="1418529" cy="988051"/>
            </a:xfrm>
            <a:custGeom>
              <a:avLst/>
              <a:gdLst>
                <a:gd name="connsiteX0" fmla="*/ 0 w 1475799"/>
                <a:gd name="connsiteY0" fmla="*/ 214883 h 1289273"/>
                <a:gd name="connsiteX1" fmla="*/ 214883 w 1475799"/>
                <a:gd name="connsiteY1" fmla="*/ 0 h 1289273"/>
                <a:gd name="connsiteX2" fmla="*/ 1260916 w 1475799"/>
                <a:gd name="connsiteY2" fmla="*/ 0 h 1289273"/>
                <a:gd name="connsiteX3" fmla="*/ 1475799 w 1475799"/>
                <a:gd name="connsiteY3" fmla="*/ 214883 h 1289273"/>
                <a:gd name="connsiteX4" fmla="*/ 1475799 w 1475799"/>
                <a:gd name="connsiteY4" fmla="*/ 1074390 h 1289273"/>
                <a:gd name="connsiteX5" fmla="*/ 1260916 w 1475799"/>
                <a:gd name="connsiteY5" fmla="*/ 1289273 h 1289273"/>
                <a:gd name="connsiteX6" fmla="*/ 214883 w 1475799"/>
                <a:gd name="connsiteY6" fmla="*/ 1289273 h 1289273"/>
                <a:gd name="connsiteX7" fmla="*/ 0 w 1475799"/>
                <a:gd name="connsiteY7" fmla="*/ 1074390 h 1289273"/>
                <a:gd name="connsiteX8" fmla="*/ 0 w 1475799"/>
                <a:gd name="connsiteY8" fmla="*/ 214883 h 12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799" h="1289273">
                  <a:moveTo>
                    <a:pt x="0" y="214883"/>
                  </a:moveTo>
                  <a:cubicBezTo>
                    <a:pt x="0" y="96206"/>
                    <a:pt x="96206" y="0"/>
                    <a:pt x="214883" y="0"/>
                  </a:cubicBezTo>
                  <a:lnTo>
                    <a:pt x="1260916" y="0"/>
                  </a:lnTo>
                  <a:cubicBezTo>
                    <a:pt x="1379593" y="0"/>
                    <a:pt x="1475799" y="96206"/>
                    <a:pt x="1475799" y="214883"/>
                  </a:cubicBezTo>
                  <a:lnTo>
                    <a:pt x="1475799" y="1074390"/>
                  </a:lnTo>
                  <a:cubicBezTo>
                    <a:pt x="1475799" y="1193067"/>
                    <a:pt x="1379593" y="1289273"/>
                    <a:pt x="1260916" y="1289273"/>
                  </a:cubicBezTo>
                  <a:lnTo>
                    <a:pt x="214883" y="1289273"/>
                  </a:lnTo>
                  <a:cubicBezTo>
                    <a:pt x="96206" y="1289273"/>
                    <a:pt x="0" y="1193067"/>
                    <a:pt x="0" y="1074390"/>
                  </a:cubicBezTo>
                  <a:lnTo>
                    <a:pt x="0" y="214883"/>
                  </a:lnTo>
                  <a:close/>
                </a:path>
              </a:pathLst>
            </a:custGeom>
            <a:solidFill>
              <a:srgbClr val="00B451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7363" tIns="62937" rIns="107363" bIns="6293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800" b="1" dirty="0">
                  <a:solidFill>
                    <a:srgbClr val="FFFFFF"/>
                  </a:solidFill>
                </a:rPr>
                <a:t>規劃</a:t>
              </a:r>
              <a:endParaRPr lang="zh-TW" altLang="en-US" sz="2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77703" y="3152926"/>
              <a:ext cx="1679092" cy="73080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手繪多邊形 25"/>
            <p:cNvSpPr/>
            <p:nvPr/>
          </p:nvSpPr>
          <p:spPr>
            <a:xfrm>
              <a:off x="1192855" y="2796190"/>
              <a:ext cx="1462294" cy="982360"/>
            </a:xfrm>
            <a:custGeom>
              <a:avLst/>
              <a:gdLst>
                <a:gd name="connsiteX0" fmla="*/ 0 w 1462294"/>
                <a:gd name="connsiteY0" fmla="*/ 142683 h 856080"/>
                <a:gd name="connsiteX1" fmla="*/ 142683 w 1462294"/>
                <a:gd name="connsiteY1" fmla="*/ 0 h 856080"/>
                <a:gd name="connsiteX2" fmla="*/ 1319611 w 1462294"/>
                <a:gd name="connsiteY2" fmla="*/ 0 h 856080"/>
                <a:gd name="connsiteX3" fmla="*/ 1462294 w 1462294"/>
                <a:gd name="connsiteY3" fmla="*/ 142683 h 856080"/>
                <a:gd name="connsiteX4" fmla="*/ 1462294 w 1462294"/>
                <a:gd name="connsiteY4" fmla="*/ 713397 h 856080"/>
                <a:gd name="connsiteX5" fmla="*/ 1319611 w 1462294"/>
                <a:gd name="connsiteY5" fmla="*/ 856080 h 856080"/>
                <a:gd name="connsiteX6" fmla="*/ 142683 w 1462294"/>
                <a:gd name="connsiteY6" fmla="*/ 856080 h 856080"/>
                <a:gd name="connsiteX7" fmla="*/ 0 w 1462294"/>
                <a:gd name="connsiteY7" fmla="*/ 713397 h 856080"/>
                <a:gd name="connsiteX8" fmla="*/ 0 w 1462294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294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11" y="0"/>
                  </a:lnTo>
                  <a:cubicBezTo>
                    <a:pt x="1398413" y="0"/>
                    <a:pt x="1462294" y="63881"/>
                    <a:pt x="1462294" y="142683"/>
                  </a:cubicBezTo>
                  <a:lnTo>
                    <a:pt x="1462294" y="713397"/>
                  </a:lnTo>
                  <a:cubicBezTo>
                    <a:pt x="1462294" y="792199"/>
                    <a:pt x="1398413" y="856080"/>
                    <a:pt x="1319611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00B451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en-US" altLang="zh-TW" sz="2400" b="1" dirty="0">
                <a:solidFill>
                  <a:srgbClr val="C0C0C0"/>
                </a:solidFill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800" b="1" dirty="0">
                  <a:solidFill>
                    <a:srgbClr val="FFFFFF"/>
                  </a:solidFill>
                </a:rPr>
                <a:t>執行</a:t>
              </a: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zh-TW" altLang="en-US" b="1" dirty="0">
                <a:solidFill>
                  <a:srgbClr val="C0C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59803" y="3935931"/>
            <a:ext cx="1445067" cy="885352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4"/>
          <a:srcRect t="8934" b="28535"/>
          <a:stretch/>
        </p:blipFill>
        <p:spPr>
          <a:xfrm>
            <a:off x="4112516" y="3606183"/>
            <a:ext cx="1046151" cy="53067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t="6951" r="-1" b="13250"/>
          <a:stretch/>
        </p:blipFill>
        <p:spPr>
          <a:xfrm>
            <a:off x="155266" y="4265679"/>
            <a:ext cx="1660806" cy="2073755"/>
          </a:xfrm>
          <a:prstGeom prst="rect">
            <a:avLst/>
          </a:prstGeom>
          <a:ln>
            <a:solidFill>
              <a:srgbClr val="FF3399"/>
            </a:solidFill>
          </a:ln>
        </p:spPr>
      </p:pic>
    </p:spTree>
    <p:extLst>
      <p:ext uri="{BB962C8B-B14F-4D97-AF65-F5344CB8AC3E}">
        <p14:creationId xmlns:p14="http://schemas.microsoft.com/office/powerpoint/2010/main" val="145512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>
        <p:cut/>
      </p:transition>
    </mc:Choice>
    <mc:Fallback xmlns="">
      <p:transition spd="slow" advTm="7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994" y="-28575"/>
            <a:ext cx="9928554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654" y="256457"/>
            <a:ext cx="891683" cy="891683"/>
          </a:xfrm>
          <a:prstGeom prst="rect">
            <a:avLst/>
          </a:prstGeom>
        </p:spPr>
      </p:pic>
      <p:pic>
        <p:nvPicPr>
          <p:cNvPr id="12" name="Picture 58" descr="card1">
            <a:extLst>
              <a:ext uri="{FF2B5EF4-FFF2-40B4-BE49-F238E27FC236}">
                <a16:creationId xmlns:a16="http://schemas.microsoft.com/office/drawing/2014/main" id="{FAB29ADD-F573-4121-8CDF-C21BBD891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8"/>
          <a:stretch>
            <a:fillRect/>
          </a:stretch>
        </p:blipFill>
        <p:spPr bwMode="auto">
          <a:xfrm>
            <a:off x="62513" y="-67580"/>
            <a:ext cx="113814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流程圖: 磁碟 13">
            <a:extLst>
              <a:ext uri="{FF2B5EF4-FFF2-40B4-BE49-F238E27FC236}">
                <a16:creationId xmlns:a16="http://schemas.microsoft.com/office/drawing/2014/main" id="{072CC852-BA96-42B4-AD0E-63C1E029F6EF}"/>
              </a:ext>
            </a:extLst>
          </p:cNvPr>
          <p:cNvSpPr/>
          <p:nvPr/>
        </p:nvSpPr>
        <p:spPr>
          <a:xfrm>
            <a:off x="1753785" y="1657118"/>
            <a:ext cx="2259213" cy="926474"/>
          </a:xfrm>
          <a:prstGeom prst="flowChartMagneticDisk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15" name="Text Box 72">
            <a:extLst>
              <a:ext uri="{FF2B5EF4-FFF2-40B4-BE49-F238E27FC236}">
                <a16:creationId xmlns:a16="http://schemas.microsoft.com/office/drawing/2014/main" id="{C3F271E8-2945-46EA-B949-0147A3A14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7137" y="408314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2FDF7"/>
                </a:solidFill>
              </a:rPr>
              <a:t>02</a:t>
            </a:r>
            <a:endParaRPr lang="en-US" altLang="en-US" sz="28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1FBEF8-3331-4CE1-BC3F-2A0C6BD562A5}"/>
              </a:ext>
            </a:extLst>
          </p:cNvPr>
          <p:cNvSpPr/>
          <p:nvPr/>
        </p:nvSpPr>
        <p:spPr>
          <a:xfrm>
            <a:off x="1867729" y="1951228"/>
            <a:ext cx="2133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8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標楷體" panose="03000509000000000000" pitchFamily="65" charset="-120"/>
              </a:rPr>
              <a:t>動漫</a:t>
            </a:r>
            <a:r>
              <a:rPr lang="zh-TW" altLang="zh-TW" sz="2400" b="1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標楷體" panose="03000509000000000000" pitchFamily="65" charset="-120"/>
              </a:rPr>
              <a:t>世界課程</a:t>
            </a:r>
            <a:endParaRPr lang="zh-TW" altLang="en-US" sz="2400" b="1" dirty="0">
              <a:solidFill>
                <a:srgbClr val="0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ADFA0FD-BE22-4CE4-8D61-0CF4C023F9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9709" y="2911427"/>
            <a:ext cx="2406936" cy="16875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7BEF5223-E5ED-4B04-90BE-146582B597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9931" y="4494588"/>
            <a:ext cx="2406923" cy="1933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圖片 32" descr="S__105857032_0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" t="2778" r="4687"/>
          <a:stretch/>
        </p:blipFill>
        <p:spPr>
          <a:xfrm>
            <a:off x="4139705" y="4143380"/>
            <a:ext cx="4679960" cy="2305117"/>
          </a:xfrm>
          <a:prstGeom prst="rect">
            <a:avLst/>
          </a:prstGeom>
        </p:spPr>
      </p:pic>
      <p:pic>
        <p:nvPicPr>
          <p:cNvPr id="35" name="圖片 34"/>
          <p:cNvPicPr/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154626" y="1330923"/>
            <a:ext cx="4679960" cy="3253162"/>
          </a:xfrm>
          <a:prstGeom prst="rect">
            <a:avLst/>
          </a:prstGeom>
          <a:noFill/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E3B4A758-B9FF-419E-AAF7-187A09C313B9}"/>
              </a:ext>
            </a:extLst>
          </p:cNvPr>
          <p:cNvSpPr/>
          <p:nvPr/>
        </p:nvSpPr>
        <p:spPr>
          <a:xfrm>
            <a:off x="1325876" y="408314"/>
            <a:ext cx="64922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</a:t>
            </a:r>
            <a:r>
              <a:rPr lang="en-US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多元文本閱讀課程之規劃及執行</a:t>
            </a:r>
          </a:p>
        </p:txBody>
      </p:sp>
      <p:grpSp>
        <p:nvGrpSpPr>
          <p:cNvPr id="21" name="群組 20"/>
          <p:cNvGrpSpPr/>
          <p:nvPr/>
        </p:nvGrpSpPr>
        <p:grpSpPr>
          <a:xfrm>
            <a:off x="112614" y="2095443"/>
            <a:ext cx="1392739" cy="3261700"/>
            <a:chOff x="1067115" y="1535029"/>
            <a:chExt cx="1689680" cy="3614351"/>
          </a:xfrm>
        </p:grpSpPr>
        <p:sp>
          <p:nvSpPr>
            <p:cNvPr id="22" name="矩形 21"/>
            <p:cNvSpPr/>
            <p:nvPr/>
          </p:nvSpPr>
          <p:spPr>
            <a:xfrm>
              <a:off x="1067115" y="1778398"/>
              <a:ext cx="1679092" cy="79351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手繪多邊形 22"/>
            <p:cNvSpPr/>
            <p:nvPr/>
          </p:nvSpPr>
          <p:spPr>
            <a:xfrm>
              <a:off x="1205335" y="1535029"/>
              <a:ext cx="1418529" cy="988051"/>
            </a:xfrm>
            <a:custGeom>
              <a:avLst/>
              <a:gdLst>
                <a:gd name="connsiteX0" fmla="*/ 0 w 1475799"/>
                <a:gd name="connsiteY0" fmla="*/ 214883 h 1289273"/>
                <a:gd name="connsiteX1" fmla="*/ 214883 w 1475799"/>
                <a:gd name="connsiteY1" fmla="*/ 0 h 1289273"/>
                <a:gd name="connsiteX2" fmla="*/ 1260916 w 1475799"/>
                <a:gd name="connsiteY2" fmla="*/ 0 h 1289273"/>
                <a:gd name="connsiteX3" fmla="*/ 1475799 w 1475799"/>
                <a:gd name="connsiteY3" fmla="*/ 214883 h 1289273"/>
                <a:gd name="connsiteX4" fmla="*/ 1475799 w 1475799"/>
                <a:gd name="connsiteY4" fmla="*/ 1074390 h 1289273"/>
                <a:gd name="connsiteX5" fmla="*/ 1260916 w 1475799"/>
                <a:gd name="connsiteY5" fmla="*/ 1289273 h 1289273"/>
                <a:gd name="connsiteX6" fmla="*/ 214883 w 1475799"/>
                <a:gd name="connsiteY6" fmla="*/ 1289273 h 1289273"/>
                <a:gd name="connsiteX7" fmla="*/ 0 w 1475799"/>
                <a:gd name="connsiteY7" fmla="*/ 1074390 h 1289273"/>
                <a:gd name="connsiteX8" fmla="*/ 0 w 1475799"/>
                <a:gd name="connsiteY8" fmla="*/ 214883 h 12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799" h="1289273">
                  <a:moveTo>
                    <a:pt x="0" y="214883"/>
                  </a:moveTo>
                  <a:cubicBezTo>
                    <a:pt x="0" y="96206"/>
                    <a:pt x="96206" y="0"/>
                    <a:pt x="214883" y="0"/>
                  </a:cubicBezTo>
                  <a:lnTo>
                    <a:pt x="1260916" y="0"/>
                  </a:lnTo>
                  <a:cubicBezTo>
                    <a:pt x="1379593" y="0"/>
                    <a:pt x="1475799" y="96206"/>
                    <a:pt x="1475799" y="214883"/>
                  </a:cubicBezTo>
                  <a:lnTo>
                    <a:pt x="1475799" y="1074390"/>
                  </a:lnTo>
                  <a:cubicBezTo>
                    <a:pt x="1475799" y="1193067"/>
                    <a:pt x="1379593" y="1289273"/>
                    <a:pt x="1260916" y="1289273"/>
                  </a:cubicBezTo>
                  <a:lnTo>
                    <a:pt x="214883" y="1289273"/>
                  </a:lnTo>
                  <a:cubicBezTo>
                    <a:pt x="96206" y="1289273"/>
                    <a:pt x="0" y="1193067"/>
                    <a:pt x="0" y="1074390"/>
                  </a:cubicBezTo>
                  <a:lnTo>
                    <a:pt x="0" y="214883"/>
                  </a:lnTo>
                  <a:close/>
                </a:path>
              </a:pathLst>
            </a:custGeom>
            <a:solidFill>
              <a:srgbClr val="00B451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7363" tIns="62937" rIns="107363" bIns="6293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800" b="1" dirty="0">
                  <a:solidFill>
                    <a:srgbClr val="FFFFFF"/>
                  </a:solidFill>
                </a:rPr>
                <a:t>規劃</a:t>
              </a:r>
              <a:endParaRPr lang="zh-TW" altLang="en-US" sz="2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077703" y="3152926"/>
              <a:ext cx="1679092" cy="73080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手繪多邊形 25"/>
            <p:cNvSpPr/>
            <p:nvPr/>
          </p:nvSpPr>
          <p:spPr>
            <a:xfrm>
              <a:off x="1192855" y="2796190"/>
              <a:ext cx="1462294" cy="982360"/>
            </a:xfrm>
            <a:custGeom>
              <a:avLst/>
              <a:gdLst>
                <a:gd name="connsiteX0" fmla="*/ 0 w 1462294"/>
                <a:gd name="connsiteY0" fmla="*/ 142683 h 856080"/>
                <a:gd name="connsiteX1" fmla="*/ 142683 w 1462294"/>
                <a:gd name="connsiteY1" fmla="*/ 0 h 856080"/>
                <a:gd name="connsiteX2" fmla="*/ 1319611 w 1462294"/>
                <a:gd name="connsiteY2" fmla="*/ 0 h 856080"/>
                <a:gd name="connsiteX3" fmla="*/ 1462294 w 1462294"/>
                <a:gd name="connsiteY3" fmla="*/ 142683 h 856080"/>
                <a:gd name="connsiteX4" fmla="*/ 1462294 w 1462294"/>
                <a:gd name="connsiteY4" fmla="*/ 713397 h 856080"/>
                <a:gd name="connsiteX5" fmla="*/ 1319611 w 1462294"/>
                <a:gd name="connsiteY5" fmla="*/ 856080 h 856080"/>
                <a:gd name="connsiteX6" fmla="*/ 142683 w 1462294"/>
                <a:gd name="connsiteY6" fmla="*/ 856080 h 856080"/>
                <a:gd name="connsiteX7" fmla="*/ 0 w 1462294"/>
                <a:gd name="connsiteY7" fmla="*/ 713397 h 856080"/>
                <a:gd name="connsiteX8" fmla="*/ 0 w 1462294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294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11" y="0"/>
                  </a:lnTo>
                  <a:cubicBezTo>
                    <a:pt x="1398413" y="0"/>
                    <a:pt x="1462294" y="63881"/>
                    <a:pt x="1462294" y="142683"/>
                  </a:cubicBezTo>
                  <a:lnTo>
                    <a:pt x="1462294" y="713397"/>
                  </a:lnTo>
                  <a:cubicBezTo>
                    <a:pt x="1462294" y="792199"/>
                    <a:pt x="1398413" y="856080"/>
                    <a:pt x="1319611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00B451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en-US" altLang="zh-TW" sz="2400" b="1" dirty="0">
                <a:solidFill>
                  <a:srgbClr val="C0C0C0"/>
                </a:solidFill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800" b="1" dirty="0">
                  <a:solidFill>
                    <a:srgbClr val="FFFFFF"/>
                  </a:solidFill>
                </a:rPr>
                <a:t>執行</a:t>
              </a: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zh-TW" altLang="en-US" b="1" dirty="0">
                <a:solidFill>
                  <a:srgbClr val="C0C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1070950" y="4235581"/>
              <a:ext cx="1679092" cy="73080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手繪多邊形 27"/>
            <p:cNvSpPr/>
            <p:nvPr/>
          </p:nvSpPr>
          <p:spPr>
            <a:xfrm>
              <a:off x="1189035" y="4025979"/>
              <a:ext cx="1447472" cy="1123401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en-US" sz="2800" b="1" dirty="0">
                  <a:solidFill>
                    <a:srgbClr val="949494"/>
                  </a:solidFill>
                </a:rPr>
                <a:t>檢核</a:t>
              </a:r>
              <a:endParaRPr lang="zh-TW" altLang="en-US" sz="2800" b="1" kern="1200" dirty="0">
                <a:solidFill>
                  <a:srgbClr val="949494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139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:cut/>
      </p:transition>
    </mc:Choice>
    <mc:Fallback xmlns="">
      <p:transition spd="slow" advTm="8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73" y="-126473"/>
            <a:ext cx="963161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467" y="291161"/>
            <a:ext cx="891683" cy="891683"/>
          </a:xfrm>
          <a:prstGeom prst="rect">
            <a:avLst/>
          </a:prstGeom>
        </p:spPr>
      </p:pic>
      <p:pic>
        <p:nvPicPr>
          <p:cNvPr id="11" name="Picture 61" descr="card2">
            <a:extLst>
              <a:ext uri="{FF2B5EF4-FFF2-40B4-BE49-F238E27FC236}">
                <a16:creationId xmlns:a16="http://schemas.microsoft.com/office/drawing/2014/main" id="{DFBDB9C1-EF7B-4FDD-B62F-5D44FDCFB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68"/>
          <a:stretch>
            <a:fillRect/>
          </a:stretch>
        </p:blipFill>
        <p:spPr bwMode="auto">
          <a:xfrm flipH="1">
            <a:off x="-27973" y="-14288"/>
            <a:ext cx="84499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8" descr="card1">
            <a:extLst>
              <a:ext uri="{FF2B5EF4-FFF2-40B4-BE49-F238E27FC236}">
                <a16:creationId xmlns:a16="http://schemas.microsoft.com/office/drawing/2014/main" id="{FAB29ADD-F573-4121-8CDF-C21BBD891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8"/>
          <a:stretch>
            <a:fillRect/>
          </a:stretch>
        </p:blipFill>
        <p:spPr bwMode="auto">
          <a:xfrm>
            <a:off x="20328" y="-67580"/>
            <a:ext cx="45719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72">
            <a:extLst>
              <a:ext uri="{FF2B5EF4-FFF2-40B4-BE49-F238E27FC236}">
                <a16:creationId xmlns:a16="http://schemas.microsoft.com/office/drawing/2014/main" id="{C3F271E8-2945-46EA-B949-0147A3A14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6510" y="408314"/>
            <a:ext cx="8273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2FDF7"/>
                </a:solidFill>
              </a:rPr>
              <a:t>03</a:t>
            </a:r>
            <a:endParaRPr lang="en-US" altLang="en-US" sz="2800" dirty="0"/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8A1EF273-2985-47C6-A0A0-F3F747BD1554}"/>
              </a:ext>
            </a:extLst>
          </p:cNvPr>
          <p:cNvGrpSpPr/>
          <p:nvPr/>
        </p:nvGrpSpPr>
        <p:grpSpPr>
          <a:xfrm>
            <a:off x="4347770" y="1432737"/>
            <a:ext cx="2454636" cy="3518665"/>
            <a:chOff x="-260013" y="115177"/>
            <a:chExt cx="1881622" cy="5835575"/>
          </a:xfrm>
        </p:grpSpPr>
        <p:sp>
          <p:nvSpPr>
            <p:cNvPr id="27" name="矩形: 圓角 26">
              <a:extLst>
                <a:ext uri="{FF2B5EF4-FFF2-40B4-BE49-F238E27FC236}">
                  <a16:creationId xmlns:a16="http://schemas.microsoft.com/office/drawing/2014/main" id="{9A4A5AD4-FE45-4F32-B531-DB9E57DB3044}"/>
                </a:ext>
              </a:extLst>
            </p:cNvPr>
            <p:cNvSpPr/>
            <p:nvPr/>
          </p:nvSpPr>
          <p:spPr>
            <a:xfrm>
              <a:off x="-260013" y="1972908"/>
              <a:ext cx="1820769" cy="3977844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zh-TW" altLang="en-US" dirty="0"/>
            </a:p>
          </p:txBody>
        </p:sp>
        <p:sp>
          <p:nvSpPr>
            <p:cNvPr id="28" name="矩形: 圓角 4">
              <a:extLst>
                <a:ext uri="{FF2B5EF4-FFF2-40B4-BE49-F238E27FC236}">
                  <a16:creationId xmlns:a16="http://schemas.microsoft.com/office/drawing/2014/main" id="{55DD1250-9E50-4CAB-B933-A92CB2E05F3D}"/>
                </a:ext>
              </a:extLst>
            </p:cNvPr>
            <p:cNvSpPr txBox="1"/>
            <p:nvPr/>
          </p:nvSpPr>
          <p:spPr>
            <a:xfrm>
              <a:off x="-199160" y="115177"/>
              <a:ext cx="1820769" cy="12078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2900" b="1" kern="1200" dirty="0">
                  <a:solidFill>
                    <a:schemeClr val="bg1">
                      <a:lumMod val="10000"/>
                    </a:schemeClr>
                  </a:solidFill>
                </a:rPr>
                <a:t>學習</a:t>
              </a:r>
              <a:r>
                <a:rPr lang="zh-TW" altLang="en-US" sz="3600" b="1" kern="1200" dirty="0">
                  <a:solidFill>
                    <a:srgbClr val="7030A0"/>
                  </a:solidFill>
                </a:rPr>
                <a:t>目標</a:t>
              </a: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B8DD7F1C-789F-4C19-85B3-542B396A058C}"/>
              </a:ext>
            </a:extLst>
          </p:cNvPr>
          <p:cNvSpPr/>
          <p:nvPr/>
        </p:nvSpPr>
        <p:spPr>
          <a:xfrm>
            <a:off x="4467458" y="2578645"/>
            <a:ext cx="22625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+mn-ea"/>
              </a:rPr>
              <a:t>☆理解歸納</a:t>
            </a:r>
            <a:endParaRPr lang="en-US" altLang="zh-TW" sz="3200" b="1" dirty="0">
              <a:latin typeface="+mn-ea"/>
            </a:endParaRPr>
          </a:p>
          <a:p>
            <a:r>
              <a:rPr lang="zh-TW" altLang="en-US" sz="3200" b="1" dirty="0">
                <a:latin typeface="+mn-ea"/>
              </a:rPr>
              <a:t>☆</a:t>
            </a:r>
            <a:r>
              <a:rPr lang="zh-TW" altLang="zh-TW" sz="3200" b="1" dirty="0">
                <a:solidFill>
                  <a:srgbClr val="000000"/>
                </a:solidFill>
                <a:latin typeface="+mn-ea"/>
              </a:rPr>
              <a:t>自我探索</a:t>
            </a:r>
            <a:endParaRPr lang="en-US" altLang="zh-TW" sz="3200" b="1" dirty="0">
              <a:solidFill>
                <a:srgbClr val="000000"/>
              </a:solidFill>
              <a:latin typeface="+mn-ea"/>
            </a:endParaRPr>
          </a:p>
          <a:p>
            <a:r>
              <a:rPr lang="zh-TW" altLang="en-US" sz="3200" b="1" dirty="0">
                <a:latin typeface="+mn-ea"/>
              </a:rPr>
              <a:t>☆</a:t>
            </a:r>
            <a:r>
              <a:rPr lang="zh-TW" altLang="zh-TW" sz="3200" b="1" dirty="0">
                <a:solidFill>
                  <a:srgbClr val="000000"/>
                </a:solidFill>
                <a:latin typeface="+mn-ea"/>
              </a:rPr>
              <a:t>思考創作</a:t>
            </a:r>
            <a:endParaRPr lang="en-US" altLang="zh-TW" sz="3200" b="1" dirty="0">
              <a:solidFill>
                <a:srgbClr val="000000"/>
              </a:solidFill>
              <a:latin typeface="+mn-ea"/>
            </a:endParaRPr>
          </a:p>
          <a:p>
            <a:r>
              <a:rPr lang="zh-TW" altLang="en-US" sz="3200" b="1" dirty="0">
                <a:latin typeface="+mn-ea"/>
              </a:rPr>
              <a:t>☆</a:t>
            </a:r>
            <a:r>
              <a:rPr lang="zh-TW" altLang="zh-TW" sz="3200" b="1" dirty="0">
                <a:solidFill>
                  <a:srgbClr val="000000"/>
                </a:solidFill>
                <a:latin typeface="+mn-ea"/>
              </a:rPr>
              <a:t>完成作品</a:t>
            </a:r>
            <a:endParaRPr lang="zh-TW" altLang="en-US" sz="3200" b="1" dirty="0">
              <a:solidFill>
                <a:srgbClr val="000000"/>
              </a:solidFill>
              <a:latin typeface="+mn-ea"/>
            </a:endParaRPr>
          </a:p>
        </p:txBody>
      </p:sp>
      <p:sp>
        <p:nvSpPr>
          <p:cNvPr id="36" name="矩形: 圓角 4">
            <a:extLst>
              <a:ext uri="{FF2B5EF4-FFF2-40B4-BE49-F238E27FC236}">
                <a16:creationId xmlns:a16="http://schemas.microsoft.com/office/drawing/2014/main" id="{0F22748F-66E9-4D32-8967-2C5D47FC86AB}"/>
              </a:ext>
            </a:extLst>
          </p:cNvPr>
          <p:cNvSpPr txBox="1"/>
          <p:nvPr/>
        </p:nvSpPr>
        <p:spPr>
          <a:xfrm>
            <a:off x="6701563" y="1562222"/>
            <a:ext cx="1146634" cy="52788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0490" tIns="110490" rIns="110490" bIns="110490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2900" b="1" kern="1200" dirty="0">
                <a:solidFill>
                  <a:schemeClr val="bg1">
                    <a:lumMod val="10000"/>
                  </a:schemeClr>
                </a:solidFill>
              </a:rPr>
              <a:t>學習</a:t>
            </a:r>
            <a:r>
              <a:rPr lang="zh-TW" altLang="en-US" sz="2900" b="1" dirty="0">
                <a:solidFill>
                  <a:srgbClr val="660033"/>
                </a:solidFill>
              </a:rPr>
              <a:t>     </a:t>
            </a:r>
            <a:r>
              <a:rPr lang="zh-TW" altLang="en-US" sz="2900" b="1" kern="1200" dirty="0">
                <a:solidFill>
                  <a:srgbClr val="660033"/>
                </a:solidFill>
              </a:rPr>
              <a:t> 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2FE049C-DC38-4F88-9BB9-07F64BD8D465}"/>
              </a:ext>
            </a:extLst>
          </p:cNvPr>
          <p:cNvSpPr/>
          <p:nvPr/>
        </p:nvSpPr>
        <p:spPr>
          <a:xfrm>
            <a:off x="2350045" y="1263811"/>
            <a:ext cx="1415773" cy="5355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 algn="ctr" defTabSz="1289050">
              <a:lnSpc>
                <a:spcPct val="90000"/>
              </a:lnSpc>
              <a:spcAft>
                <a:spcPct val="35000"/>
              </a:spcAft>
            </a:pPr>
            <a:r>
              <a:rPr lang="zh-TW" altLang="en-US" sz="3200" b="1" dirty="0">
                <a:solidFill>
                  <a:srgbClr val="7030A0"/>
                </a:solidFill>
              </a:rPr>
              <a:t>海賊王</a:t>
            </a:r>
          </a:p>
        </p:txBody>
      </p:sp>
      <p:sp>
        <p:nvSpPr>
          <p:cNvPr id="30" name="流程圖: 磁碟 29">
            <a:extLst>
              <a:ext uri="{FF2B5EF4-FFF2-40B4-BE49-F238E27FC236}">
                <a16:creationId xmlns:a16="http://schemas.microsoft.com/office/drawing/2014/main" id="{072CC852-BA96-42B4-AD0E-63C1E029F6EF}"/>
              </a:ext>
            </a:extLst>
          </p:cNvPr>
          <p:cNvSpPr/>
          <p:nvPr/>
        </p:nvSpPr>
        <p:spPr>
          <a:xfrm>
            <a:off x="1928326" y="1881584"/>
            <a:ext cx="2259213" cy="926474"/>
          </a:xfrm>
          <a:prstGeom prst="flowChartMagneticDisk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pic>
        <p:nvPicPr>
          <p:cNvPr id="29" name="內容版面配置區 3">
            <a:extLst>
              <a:ext uri="{FF2B5EF4-FFF2-40B4-BE49-F238E27FC236}">
                <a16:creationId xmlns:a16="http://schemas.microsoft.com/office/drawing/2014/main" id="{4F4F6816-5999-4FCC-8E32-D4E094DA62FB}"/>
              </a:ext>
            </a:extLst>
          </p:cNvPr>
          <p:cNvPicPr>
            <a:picLocks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599" y="2892664"/>
            <a:ext cx="2460021" cy="22860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圖片 23" descr="img_0.jpeg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14" b="80068" l="0" r="100000">
                        <a14:foregroundMark x1="38125" y1="17230" x2="32500" y2="73311"/>
                        <a14:foregroundMark x1="36563" y1="9459" x2="36563" y2="9459"/>
                        <a14:foregroundMark x1="2656" y1="74324" x2="41875" y2="15541"/>
                        <a14:foregroundMark x1="9219" y1="5068" x2="2188" y2="20270"/>
                        <a14:foregroundMark x1="7656" y1="6081" x2="7187" y2="3716"/>
                        <a14:foregroundMark x1="18594" y1="19257" x2="21719" y2="34459"/>
                        <a14:foregroundMark x1="30312" y1="9122" x2="30156" y2="17905"/>
                        <a14:foregroundMark x1="29219" y1="8784" x2="31563" y2="16216"/>
                        <a14:foregroundMark x1="48125" y1="20270" x2="48125" y2="20270"/>
                        <a14:foregroundMark x1="48594" y1="14189" x2="48594" y2="14189"/>
                        <a14:foregroundMark x1="42813" y1="40878" x2="42813" y2="40878"/>
                        <a14:foregroundMark x1="26719" y1="55068" x2="26719" y2="55068"/>
                        <a14:foregroundMark x1="26250" y1="66554" x2="26250" y2="66554"/>
                        <a14:foregroundMark x1="27187" y1="73649" x2="27187" y2="73649"/>
                        <a14:foregroundMark x1="27031" y1="77027" x2="27031" y2="77027"/>
                        <a14:foregroundMark x1="37969" y1="8784" x2="37969" y2="8784"/>
                        <a14:foregroundMark x1="35469" y1="6081" x2="35469" y2="6081"/>
                        <a14:foregroundMark x1="42031" y1="37162" x2="42031" y2="37162"/>
                        <a14:foregroundMark x1="43438" y1="47635" x2="43438" y2="47635"/>
                        <a14:foregroundMark x1="45781" y1="29730" x2="45781" y2="29730"/>
                        <a14:foregroundMark x1="52812" y1="36149" x2="52812" y2="36149"/>
                        <a14:foregroundMark x1="54063" y1="37500" x2="54063" y2="37500"/>
                        <a14:foregroundMark x1="54375" y1="31081" x2="54375" y2="31081"/>
                        <a14:foregroundMark x1="61406" y1="13514" x2="61406" y2="13514"/>
                        <a14:foregroundMark x1="61563" y1="9122" x2="61563" y2="9122"/>
                        <a14:foregroundMark x1="52188" y1="74662" x2="52188" y2="74662"/>
                        <a14:foregroundMark x1="45781" y1="73649" x2="45781" y2="73649"/>
                        <a14:foregroundMark x1="43438" y1="72973" x2="43438" y2="72973"/>
                        <a14:foregroundMark x1="87344" y1="57770" x2="87344" y2="57770"/>
                        <a14:foregroundMark x1="91250" y1="66892" x2="91250" y2="66892"/>
                        <a14:foregroundMark x1="87813" y1="52703" x2="91094" y2="71622"/>
                        <a14:foregroundMark x1="90000" y1="75000" x2="90000" y2="75000"/>
                        <a14:foregroundMark x1="71406" y1="16892" x2="71406" y2="16892"/>
                        <a14:foregroundMark x1="86406" y1="6081" x2="86563" y2="2703"/>
                        <a14:backgroundMark x1="8281" y1="11149" x2="8281" y2="11149"/>
                        <a14:backgroundMark x1="29531" y1="48311" x2="29531" y2="48311"/>
                        <a14:backgroundMark x1="40469" y1="35473" x2="40469" y2="35473"/>
                        <a14:backgroundMark x1="43594" y1="24324" x2="43594" y2="24324"/>
                        <a14:backgroundMark x1="44844" y1="42568" x2="44844" y2="42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761" r="-107" b="28747"/>
          <a:stretch/>
        </p:blipFill>
        <p:spPr>
          <a:xfrm>
            <a:off x="174493" y="5081009"/>
            <a:ext cx="9144000" cy="1988840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E3B4A758-B9FF-419E-AAF7-187A09C313B9}"/>
              </a:ext>
            </a:extLst>
          </p:cNvPr>
          <p:cNvSpPr/>
          <p:nvPr/>
        </p:nvSpPr>
        <p:spPr>
          <a:xfrm>
            <a:off x="1372207" y="422547"/>
            <a:ext cx="64922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</a:t>
            </a:r>
            <a:r>
              <a:rPr lang="en-US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多元文本閱讀課程之規劃及執行</a:t>
            </a:r>
          </a:p>
        </p:txBody>
      </p:sp>
      <p:sp>
        <p:nvSpPr>
          <p:cNvPr id="6" name="矩形 5"/>
          <p:cNvSpPr/>
          <p:nvPr/>
        </p:nvSpPr>
        <p:spPr>
          <a:xfrm>
            <a:off x="2051646" y="2116492"/>
            <a:ext cx="21632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標楷體" panose="03000509000000000000" pitchFamily="65" charset="-120"/>
              </a:rPr>
              <a:t>動漫</a:t>
            </a:r>
            <a:r>
              <a:rPr lang="zh-TW" altLang="zh-TW" sz="2400" b="1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標楷體" panose="03000509000000000000" pitchFamily="65" charset="-120"/>
              </a:rPr>
              <a:t>世界課程</a:t>
            </a:r>
            <a:endParaRPr lang="zh-TW" altLang="en-US" sz="2400" b="1" dirty="0">
              <a:solidFill>
                <a:srgbClr val="0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31" name="群組 30"/>
          <p:cNvGrpSpPr/>
          <p:nvPr/>
        </p:nvGrpSpPr>
        <p:grpSpPr>
          <a:xfrm>
            <a:off x="263004" y="1606541"/>
            <a:ext cx="1392739" cy="3261700"/>
            <a:chOff x="1067115" y="1535029"/>
            <a:chExt cx="1689680" cy="3614351"/>
          </a:xfrm>
        </p:grpSpPr>
        <p:sp>
          <p:nvSpPr>
            <p:cNvPr id="32" name="矩形 31"/>
            <p:cNvSpPr/>
            <p:nvPr/>
          </p:nvSpPr>
          <p:spPr>
            <a:xfrm>
              <a:off x="1067115" y="1778398"/>
              <a:ext cx="1679092" cy="79351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手繪多邊形 32"/>
            <p:cNvSpPr/>
            <p:nvPr/>
          </p:nvSpPr>
          <p:spPr>
            <a:xfrm>
              <a:off x="1205335" y="1535029"/>
              <a:ext cx="1418529" cy="988051"/>
            </a:xfrm>
            <a:custGeom>
              <a:avLst/>
              <a:gdLst>
                <a:gd name="connsiteX0" fmla="*/ 0 w 1475799"/>
                <a:gd name="connsiteY0" fmla="*/ 214883 h 1289273"/>
                <a:gd name="connsiteX1" fmla="*/ 214883 w 1475799"/>
                <a:gd name="connsiteY1" fmla="*/ 0 h 1289273"/>
                <a:gd name="connsiteX2" fmla="*/ 1260916 w 1475799"/>
                <a:gd name="connsiteY2" fmla="*/ 0 h 1289273"/>
                <a:gd name="connsiteX3" fmla="*/ 1475799 w 1475799"/>
                <a:gd name="connsiteY3" fmla="*/ 214883 h 1289273"/>
                <a:gd name="connsiteX4" fmla="*/ 1475799 w 1475799"/>
                <a:gd name="connsiteY4" fmla="*/ 1074390 h 1289273"/>
                <a:gd name="connsiteX5" fmla="*/ 1260916 w 1475799"/>
                <a:gd name="connsiteY5" fmla="*/ 1289273 h 1289273"/>
                <a:gd name="connsiteX6" fmla="*/ 214883 w 1475799"/>
                <a:gd name="connsiteY6" fmla="*/ 1289273 h 1289273"/>
                <a:gd name="connsiteX7" fmla="*/ 0 w 1475799"/>
                <a:gd name="connsiteY7" fmla="*/ 1074390 h 1289273"/>
                <a:gd name="connsiteX8" fmla="*/ 0 w 1475799"/>
                <a:gd name="connsiteY8" fmla="*/ 214883 h 12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799" h="1289273">
                  <a:moveTo>
                    <a:pt x="0" y="214883"/>
                  </a:moveTo>
                  <a:cubicBezTo>
                    <a:pt x="0" y="96206"/>
                    <a:pt x="96206" y="0"/>
                    <a:pt x="214883" y="0"/>
                  </a:cubicBezTo>
                  <a:lnTo>
                    <a:pt x="1260916" y="0"/>
                  </a:lnTo>
                  <a:cubicBezTo>
                    <a:pt x="1379593" y="0"/>
                    <a:pt x="1475799" y="96206"/>
                    <a:pt x="1475799" y="214883"/>
                  </a:cubicBezTo>
                  <a:lnTo>
                    <a:pt x="1475799" y="1074390"/>
                  </a:lnTo>
                  <a:cubicBezTo>
                    <a:pt x="1475799" y="1193067"/>
                    <a:pt x="1379593" y="1289273"/>
                    <a:pt x="1260916" y="1289273"/>
                  </a:cubicBezTo>
                  <a:lnTo>
                    <a:pt x="214883" y="1289273"/>
                  </a:lnTo>
                  <a:cubicBezTo>
                    <a:pt x="96206" y="1289273"/>
                    <a:pt x="0" y="1193067"/>
                    <a:pt x="0" y="1074390"/>
                  </a:cubicBezTo>
                  <a:lnTo>
                    <a:pt x="0" y="2148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7363" tIns="62937" rIns="107363" bIns="6293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en-US" sz="2800" b="1" dirty="0">
                  <a:solidFill>
                    <a:schemeClr val="bg1">
                      <a:lumMod val="90000"/>
                    </a:schemeClr>
                  </a:solidFill>
                </a:rPr>
                <a:t>規劃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1077703" y="3152926"/>
              <a:ext cx="1679092" cy="73080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手繪多邊形 36"/>
            <p:cNvSpPr/>
            <p:nvPr/>
          </p:nvSpPr>
          <p:spPr>
            <a:xfrm>
              <a:off x="1192855" y="2796190"/>
              <a:ext cx="1462294" cy="982360"/>
            </a:xfrm>
            <a:custGeom>
              <a:avLst/>
              <a:gdLst>
                <a:gd name="connsiteX0" fmla="*/ 0 w 1462294"/>
                <a:gd name="connsiteY0" fmla="*/ 142683 h 856080"/>
                <a:gd name="connsiteX1" fmla="*/ 142683 w 1462294"/>
                <a:gd name="connsiteY1" fmla="*/ 0 h 856080"/>
                <a:gd name="connsiteX2" fmla="*/ 1319611 w 1462294"/>
                <a:gd name="connsiteY2" fmla="*/ 0 h 856080"/>
                <a:gd name="connsiteX3" fmla="*/ 1462294 w 1462294"/>
                <a:gd name="connsiteY3" fmla="*/ 142683 h 856080"/>
                <a:gd name="connsiteX4" fmla="*/ 1462294 w 1462294"/>
                <a:gd name="connsiteY4" fmla="*/ 713397 h 856080"/>
                <a:gd name="connsiteX5" fmla="*/ 1319611 w 1462294"/>
                <a:gd name="connsiteY5" fmla="*/ 856080 h 856080"/>
                <a:gd name="connsiteX6" fmla="*/ 142683 w 1462294"/>
                <a:gd name="connsiteY6" fmla="*/ 856080 h 856080"/>
                <a:gd name="connsiteX7" fmla="*/ 0 w 1462294"/>
                <a:gd name="connsiteY7" fmla="*/ 713397 h 856080"/>
                <a:gd name="connsiteX8" fmla="*/ 0 w 1462294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294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11" y="0"/>
                  </a:lnTo>
                  <a:cubicBezTo>
                    <a:pt x="1398413" y="0"/>
                    <a:pt x="1462294" y="63881"/>
                    <a:pt x="1462294" y="142683"/>
                  </a:cubicBezTo>
                  <a:lnTo>
                    <a:pt x="1462294" y="713397"/>
                  </a:lnTo>
                  <a:cubicBezTo>
                    <a:pt x="1462294" y="792199"/>
                    <a:pt x="1398413" y="856080"/>
                    <a:pt x="1319611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00B451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en-US" altLang="zh-TW" sz="2400" b="1" dirty="0">
                <a:solidFill>
                  <a:srgbClr val="C0C0C0"/>
                </a:solidFill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800" b="1" dirty="0">
                  <a:solidFill>
                    <a:srgbClr val="FFFFFF"/>
                  </a:solidFill>
                </a:rPr>
                <a:t>執行</a:t>
              </a: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zh-TW" altLang="en-US" b="1" dirty="0">
                <a:solidFill>
                  <a:srgbClr val="C0C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070950" y="4235581"/>
              <a:ext cx="1679092" cy="73080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手繪多邊形 38"/>
            <p:cNvSpPr/>
            <p:nvPr/>
          </p:nvSpPr>
          <p:spPr>
            <a:xfrm>
              <a:off x="1189035" y="4025979"/>
              <a:ext cx="1447472" cy="1123401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00A44A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en-US" sz="2800" b="1" dirty="0">
                  <a:solidFill>
                    <a:srgbClr val="FFFFFF"/>
                  </a:solidFill>
                </a:rPr>
                <a:t>檢核</a:t>
              </a:r>
              <a:endParaRPr lang="zh-TW" altLang="en-US" sz="2800" b="1" kern="1200" dirty="0">
                <a:solidFill>
                  <a:srgbClr val="FFFF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0" name="矩形: 圓角 4">
            <a:extLst>
              <a:ext uri="{FF2B5EF4-FFF2-40B4-BE49-F238E27FC236}">
                <a16:creationId xmlns:a16="http://schemas.microsoft.com/office/drawing/2014/main" id="{0F22748F-66E9-4D32-8967-2C5D47FC86AB}"/>
              </a:ext>
            </a:extLst>
          </p:cNvPr>
          <p:cNvSpPr txBox="1"/>
          <p:nvPr/>
        </p:nvSpPr>
        <p:spPr>
          <a:xfrm>
            <a:off x="7107438" y="1225223"/>
            <a:ext cx="1964019" cy="120788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0490" tIns="110490" rIns="110490" bIns="110490" numCol="1" spcCol="1270" anchor="ctr" anchorCtr="0">
            <a:noAutofit/>
          </a:bodyPr>
          <a:lstStyle/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2900" b="1" kern="1200" dirty="0">
                <a:solidFill>
                  <a:srgbClr val="660033"/>
                </a:solidFill>
              </a:rPr>
              <a:t> </a:t>
            </a:r>
            <a:r>
              <a:rPr lang="zh-TW" altLang="en-US" sz="3200" b="1" kern="1200" dirty="0">
                <a:solidFill>
                  <a:srgbClr val="00B451"/>
                </a:solidFill>
              </a:rPr>
              <a:t>表現</a:t>
            </a:r>
            <a:endParaRPr lang="en-US" altLang="zh-TW" sz="3200" b="1" kern="1200" dirty="0">
              <a:solidFill>
                <a:srgbClr val="00B451"/>
              </a:solidFill>
            </a:endParaRPr>
          </a:p>
          <a:p>
            <a:pPr marL="0" lvl="0" indent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sz="3200" b="1" dirty="0">
                <a:solidFill>
                  <a:srgbClr val="660033"/>
                </a:solidFill>
              </a:rPr>
              <a:t> </a:t>
            </a:r>
            <a:r>
              <a:rPr lang="zh-TW" altLang="en-US" sz="3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評量</a:t>
            </a:r>
            <a:r>
              <a:rPr lang="zh-TW" altLang="en-US" sz="2900" b="1" kern="1200" dirty="0">
                <a:solidFill>
                  <a:srgbClr val="660033"/>
                </a:solidFill>
              </a:rPr>
              <a:t> 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916123F3-7EA7-4073-844E-40ACE50D327D}"/>
              </a:ext>
            </a:extLst>
          </p:cNvPr>
          <p:cNvSpPr/>
          <p:nvPr/>
        </p:nvSpPr>
        <p:spPr>
          <a:xfrm>
            <a:off x="10363706" y="3249964"/>
            <a:ext cx="2818627" cy="22467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+mn-ea"/>
              </a:rPr>
              <a:t>☆閱讀</a:t>
            </a:r>
            <a:r>
              <a:rPr lang="zh-TW" altLang="en-US" sz="2800" b="1" dirty="0">
                <a:solidFill>
                  <a:srgbClr val="00A44A"/>
                </a:solidFill>
                <a:latin typeface="+mn-ea"/>
              </a:rPr>
              <a:t>理解</a:t>
            </a:r>
            <a:endParaRPr lang="en-US" altLang="zh-TW" sz="2800" b="1" dirty="0">
              <a:solidFill>
                <a:srgbClr val="00A44A"/>
              </a:solidFill>
              <a:latin typeface="+mn-ea"/>
            </a:endParaRPr>
          </a:p>
          <a:p>
            <a:r>
              <a:rPr lang="zh-TW" altLang="en-US" sz="2800" b="1" dirty="0">
                <a:latin typeface="+mn-ea"/>
              </a:rPr>
              <a:t>☆</a:t>
            </a:r>
            <a:r>
              <a:rPr lang="zh-TW" altLang="zh-TW" sz="2800" b="1" dirty="0">
                <a:latin typeface="+mn-ea"/>
              </a:rPr>
              <a:t>內容</a:t>
            </a:r>
            <a:r>
              <a:rPr lang="zh-TW" altLang="en-US" sz="2800" b="1" dirty="0">
                <a:solidFill>
                  <a:srgbClr val="FF0000"/>
                </a:solidFill>
                <a:latin typeface="+mn-ea"/>
              </a:rPr>
              <a:t>摘要</a:t>
            </a:r>
            <a:endParaRPr lang="en-US" altLang="zh-TW" sz="2800" b="1" dirty="0">
              <a:solidFill>
                <a:srgbClr val="FF0000"/>
              </a:solidFill>
              <a:latin typeface="+mn-ea"/>
            </a:endParaRPr>
          </a:p>
          <a:p>
            <a:r>
              <a:rPr lang="zh-TW" altLang="en-US" sz="2800" b="1" dirty="0">
                <a:latin typeface="+mn-ea"/>
              </a:rPr>
              <a:t>☆有效</a:t>
            </a:r>
            <a:r>
              <a:rPr lang="zh-TW" altLang="zh-TW" sz="2800" b="1" dirty="0">
                <a:solidFill>
                  <a:srgbClr val="00A44A"/>
                </a:solidFill>
                <a:latin typeface="+mn-ea"/>
              </a:rPr>
              <a:t>提問</a:t>
            </a:r>
            <a:endParaRPr lang="en-US" altLang="zh-TW" sz="2800" b="1" dirty="0">
              <a:solidFill>
                <a:srgbClr val="00A44A"/>
              </a:solidFill>
              <a:latin typeface="+mn-ea"/>
            </a:endParaRPr>
          </a:p>
          <a:p>
            <a:r>
              <a:rPr lang="zh-TW" altLang="en-US" sz="2800" b="1" dirty="0">
                <a:latin typeface="+mn-ea"/>
              </a:rPr>
              <a:t>☆即時</a:t>
            </a:r>
            <a:r>
              <a:rPr lang="zh-TW" altLang="zh-TW" sz="2800" b="1" dirty="0">
                <a:solidFill>
                  <a:srgbClr val="FF0000"/>
                </a:solidFill>
                <a:latin typeface="+mn-ea"/>
              </a:rPr>
              <a:t>回饋</a:t>
            </a:r>
            <a:endParaRPr lang="en-US" altLang="zh-TW" sz="2800" b="1" dirty="0">
              <a:solidFill>
                <a:srgbClr val="FF0000"/>
              </a:solidFill>
              <a:latin typeface="+mn-ea"/>
            </a:endParaRPr>
          </a:p>
          <a:p>
            <a:r>
              <a:rPr lang="zh-TW" altLang="en-US" sz="2800" b="1" dirty="0">
                <a:latin typeface="+mn-ea"/>
              </a:rPr>
              <a:t>☆</a:t>
            </a:r>
            <a:r>
              <a:rPr lang="zh-TW" altLang="zh-TW" sz="2800" b="1" dirty="0">
                <a:latin typeface="+mn-ea"/>
              </a:rPr>
              <a:t>動漫</a:t>
            </a:r>
            <a:r>
              <a:rPr lang="zh-TW" altLang="zh-TW" sz="2800" b="1" dirty="0">
                <a:solidFill>
                  <a:srgbClr val="00A44A"/>
                </a:solidFill>
                <a:latin typeface="+mn-ea"/>
              </a:rPr>
              <a:t>創</a:t>
            </a:r>
            <a:r>
              <a:rPr lang="zh-TW" altLang="en-US" sz="2800" b="1" dirty="0">
                <a:solidFill>
                  <a:srgbClr val="00A44A"/>
                </a:solidFill>
                <a:latin typeface="+mn-ea"/>
              </a:rPr>
              <a:t>作</a:t>
            </a:r>
            <a:endParaRPr lang="zh-TW" altLang="zh-TW" sz="2800" b="1" dirty="0">
              <a:solidFill>
                <a:srgbClr val="00A44A"/>
              </a:solidFill>
              <a:latin typeface="+mn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14"/>
          <a:srcRect r="26548"/>
          <a:stretch/>
        </p:blipFill>
        <p:spPr>
          <a:xfrm>
            <a:off x="6636841" y="2456747"/>
            <a:ext cx="2266969" cy="266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3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:cut/>
      </p:transition>
    </mc:Choice>
    <mc:Fallback xmlns="">
      <p:transition spd="slow" advTm="8000"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307" y="-14288"/>
            <a:ext cx="963161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342280" y="219542"/>
            <a:ext cx="891683" cy="891683"/>
          </a:xfrm>
          <a:prstGeom prst="rect">
            <a:avLst/>
          </a:prstGeom>
        </p:spPr>
      </p:pic>
      <p:pic>
        <p:nvPicPr>
          <p:cNvPr id="12" name="Picture 58" descr="card1">
            <a:extLst>
              <a:ext uri="{FF2B5EF4-FFF2-40B4-BE49-F238E27FC236}">
                <a16:creationId xmlns:a16="http://schemas.microsoft.com/office/drawing/2014/main" id="{FAB29ADD-F573-4121-8CDF-C21BBD891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8"/>
          <a:stretch>
            <a:fillRect/>
          </a:stretch>
        </p:blipFill>
        <p:spPr bwMode="auto">
          <a:xfrm flipH="1">
            <a:off x="16335" y="-79792"/>
            <a:ext cx="45719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72">
            <a:extLst>
              <a:ext uri="{FF2B5EF4-FFF2-40B4-BE49-F238E27FC236}">
                <a16:creationId xmlns:a16="http://schemas.microsoft.com/office/drawing/2014/main" id="{C3F271E8-2945-46EA-B949-0147A3A14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6415" y="390228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2FDF7"/>
                </a:solidFill>
              </a:rPr>
              <a:t>04</a:t>
            </a:r>
            <a:endParaRPr lang="en-US" altLang="en-US" sz="2800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D55E609-AB50-4FAB-89AA-E4377C6AFD86}"/>
              </a:ext>
            </a:extLst>
          </p:cNvPr>
          <p:cNvSpPr/>
          <p:nvPr/>
        </p:nvSpPr>
        <p:spPr>
          <a:xfrm>
            <a:off x="5390416" y="1524855"/>
            <a:ext cx="2646878" cy="535531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lvl="0" algn="ctr" defTabSz="1289050">
              <a:lnSpc>
                <a:spcPct val="90000"/>
              </a:lnSpc>
              <a:spcAft>
                <a:spcPct val="35000"/>
              </a:spcAft>
            </a:pPr>
            <a:r>
              <a:rPr lang="zh-TW" altLang="en-US" sz="3200" b="1" dirty="0">
                <a:solidFill>
                  <a:srgbClr val="000000"/>
                </a:solidFill>
              </a:rPr>
              <a:t>閱讀指導</a:t>
            </a:r>
            <a:r>
              <a:rPr lang="zh-TW" altLang="en-US" sz="3200" b="1" dirty="0">
                <a:solidFill>
                  <a:srgbClr val="FF0000"/>
                </a:solidFill>
              </a:rPr>
              <a:t>社群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FFB247E-0755-4D14-B07F-0918C02CFF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3071" y="2322539"/>
            <a:ext cx="1820153" cy="1826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4" name="內容版面配置區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8976836"/>
              </p:ext>
            </p:extLst>
          </p:nvPr>
        </p:nvGraphicFramePr>
        <p:xfrm>
          <a:off x="3763725" y="2182141"/>
          <a:ext cx="5733578" cy="3878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5" name="圖片 24">
            <a:extLst>
              <a:ext uri="{FF2B5EF4-FFF2-40B4-BE49-F238E27FC236}">
                <a16:creationId xmlns:a16="http://schemas.microsoft.com/office/drawing/2014/main" id="{3ADFA0FD-BE22-4CE4-8D61-0CF4C023F9A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5471"/>
          <a:stretch/>
        </p:blipFill>
        <p:spPr>
          <a:xfrm>
            <a:off x="1727281" y="4089526"/>
            <a:ext cx="1926946" cy="2165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E3B4A758-B9FF-419E-AAF7-187A09C313B9}"/>
              </a:ext>
            </a:extLst>
          </p:cNvPr>
          <p:cNvSpPr/>
          <p:nvPr/>
        </p:nvSpPr>
        <p:spPr>
          <a:xfrm>
            <a:off x="1482261" y="376308"/>
            <a:ext cx="64922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三</a:t>
            </a:r>
            <a:r>
              <a:rPr lang="en-US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多元文本閱讀課程之規劃及執行</a:t>
            </a:r>
          </a:p>
        </p:txBody>
      </p:sp>
      <p:sp>
        <p:nvSpPr>
          <p:cNvPr id="21" name="流程圖: 磁碟 20">
            <a:extLst>
              <a:ext uri="{FF2B5EF4-FFF2-40B4-BE49-F238E27FC236}">
                <a16:creationId xmlns:a16="http://schemas.microsoft.com/office/drawing/2014/main" id="{072CC852-BA96-42B4-AD0E-63C1E029F6EF}"/>
              </a:ext>
            </a:extLst>
          </p:cNvPr>
          <p:cNvSpPr/>
          <p:nvPr/>
        </p:nvSpPr>
        <p:spPr>
          <a:xfrm>
            <a:off x="1712461" y="1303302"/>
            <a:ext cx="2259213" cy="926474"/>
          </a:xfrm>
          <a:prstGeom prst="flowChartMagneticDisk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1FBEF8-3331-4CE1-BC3F-2A0C6BD562A5}"/>
              </a:ext>
            </a:extLst>
          </p:cNvPr>
          <p:cNvSpPr/>
          <p:nvPr/>
        </p:nvSpPr>
        <p:spPr>
          <a:xfrm>
            <a:off x="1786165" y="1575022"/>
            <a:ext cx="21339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8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標楷體" panose="03000509000000000000" pitchFamily="65" charset="-120"/>
              </a:rPr>
              <a:t>動漫</a:t>
            </a:r>
            <a:r>
              <a:rPr lang="zh-TW" altLang="zh-TW" sz="2400" b="1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標楷體" panose="03000509000000000000" pitchFamily="65" charset="-120"/>
              </a:rPr>
              <a:t>世界課程</a:t>
            </a:r>
            <a:endParaRPr lang="zh-TW" altLang="en-US" sz="2400" b="1" dirty="0">
              <a:solidFill>
                <a:srgbClr val="0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249471" y="1483165"/>
            <a:ext cx="1392739" cy="3261700"/>
            <a:chOff x="1067115" y="1535029"/>
            <a:chExt cx="1689680" cy="3614351"/>
          </a:xfrm>
        </p:grpSpPr>
        <p:sp>
          <p:nvSpPr>
            <p:cNvPr id="22" name="矩形 21"/>
            <p:cNvSpPr/>
            <p:nvPr/>
          </p:nvSpPr>
          <p:spPr>
            <a:xfrm>
              <a:off x="1067115" y="1778398"/>
              <a:ext cx="1679092" cy="79351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手繪多邊形 22"/>
            <p:cNvSpPr/>
            <p:nvPr/>
          </p:nvSpPr>
          <p:spPr>
            <a:xfrm>
              <a:off x="1205335" y="1535029"/>
              <a:ext cx="1418529" cy="988051"/>
            </a:xfrm>
            <a:custGeom>
              <a:avLst/>
              <a:gdLst>
                <a:gd name="connsiteX0" fmla="*/ 0 w 1475799"/>
                <a:gd name="connsiteY0" fmla="*/ 214883 h 1289273"/>
                <a:gd name="connsiteX1" fmla="*/ 214883 w 1475799"/>
                <a:gd name="connsiteY1" fmla="*/ 0 h 1289273"/>
                <a:gd name="connsiteX2" fmla="*/ 1260916 w 1475799"/>
                <a:gd name="connsiteY2" fmla="*/ 0 h 1289273"/>
                <a:gd name="connsiteX3" fmla="*/ 1475799 w 1475799"/>
                <a:gd name="connsiteY3" fmla="*/ 214883 h 1289273"/>
                <a:gd name="connsiteX4" fmla="*/ 1475799 w 1475799"/>
                <a:gd name="connsiteY4" fmla="*/ 1074390 h 1289273"/>
                <a:gd name="connsiteX5" fmla="*/ 1260916 w 1475799"/>
                <a:gd name="connsiteY5" fmla="*/ 1289273 h 1289273"/>
                <a:gd name="connsiteX6" fmla="*/ 214883 w 1475799"/>
                <a:gd name="connsiteY6" fmla="*/ 1289273 h 1289273"/>
                <a:gd name="connsiteX7" fmla="*/ 0 w 1475799"/>
                <a:gd name="connsiteY7" fmla="*/ 1074390 h 1289273"/>
                <a:gd name="connsiteX8" fmla="*/ 0 w 1475799"/>
                <a:gd name="connsiteY8" fmla="*/ 214883 h 12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799" h="1289273">
                  <a:moveTo>
                    <a:pt x="0" y="214883"/>
                  </a:moveTo>
                  <a:cubicBezTo>
                    <a:pt x="0" y="96206"/>
                    <a:pt x="96206" y="0"/>
                    <a:pt x="214883" y="0"/>
                  </a:cubicBezTo>
                  <a:lnTo>
                    <a:pt x="1260916" y="0"/>
                  </a:lnTo>
                  <a:cubicBezTo>
                    <a:pt x="1379593" y="0"/>
                    <a:pt x="1475799" y="96206"/>
                    <a:pt x="1475799" y="214883"/>
                  </a:cubicBezTo>
                  <a:lnTo>
                    <a:pt x="1475799" y="1074390"/>
                  </a:lnTo>
                  <a:cubicBezTo>
                    <a:pt x="1475799" y="1193067"/>
                    <a:pt x="1379593" y="1289273"/>
                    <a:pt x="1260916" y="1289273"/>
                  </a:cubicBezTo>
                  <a:lnTo>
                    <a:pt x="214883" y="1289273"/>
                  </a:lnTo>
                  <a:cubicBezTo>
                    <a:pt x="96206" y="1289273"/>
                    <a:pt x="0" y="1193067"/>
                    <a:pt x="0" y="1074390"/>
                  </a:cubicBezTo>
                  <a:lnTo>
                    <a:pt x="0" y="214883"/>
                  </a:lnTo>
                  <a:close/>
                </a:path>
              </a:pathLst>
            </a:custGeom>
            <a:solidFill>
              <a:srgbClr val="00A44A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7363" tIns="62937" rIns="107363" bIns="62937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en-US" sz="2800" b="1" dirty="0">
                  <a:solidFill>
                    <a:srgbClr val="FFFFFF"/>
                  </a:solidFill>
                </a:rPr>
                <a:t>規劃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1077703" y="3152926"/>
              <a:ext cx="1679092" cy="73080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手繪多邊形 26"/>
            <p:cNvSpPr/>
            <p:nvPr/>
          </p:nvSpPr>
          <p:spPr>
            <a:xfrm>
              <a:off x="1192855" y="2796190"/>
              <a:ext cx="1462294" cy="982360"/>
            </a:xfrm>
            <a:custGeom>
              <a:avLst/>
              <a:gdLst>
                <a:gd name="connsiteX0" fmla="*/ 0 w 1462294"/>
                <a:gd name="connsiteY0" fmla="*/ 142683 h 856080"/>
                <a:gd name="connsiteX1" fmla="*/ 142683 w 1462294"/>
                <a:gd name="connsiteY1" fmla="*/ 0 h 856080"/>
                <a:gd name="connsiteX2" fmla="*/ 1319611 w 1462294"/>
                <a:gd name="connsiteY2" fmla="*/ 0 h 856080"/>
                <a:gd name="connsiteX3" fmla="*/ 1462294 w 1462294"/>
                <a:gd name="connsiteY3" fmla="*/ 142683 h 856080"/>
                <a:gd name="connsiteX4" fmla="*/ 1462294 w 1462294"/>
                <a:gd name="connsiteY4" fmla="*/ 713397 h 856080"/>
                <a:gd name="connsiteX5" fmla="*/ 1319611 w 1462294"/>
                <a:gd name="connsiteY5" fmla="*/ 856080 h 856080"/>
                <a:gd name="connsiteX6" fmla="*/ 142683 w 1462294"/>
                <a:gd name="connsiteY6" fmla="*/ 856080 h 856080"/>
                <a:gd name="connsiteX7" fmla="*/ 0 w 1462294"/>
                <a:gd name="connsiteY7" fmla="*/ 713397 h 856080"/>
                <a:gd name="connsiteX8" fmla="*/ 0 w 1462294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294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11" y="0"/>
                  </a:lnTo>
                  <a:cubicBezTo>
                    <a:pt x="1398413" y="0"/>
                    <a:pt x="1462294" y="63881"/>
                    <a:pt x="1462294" y="142683"/>
                  </a:cubicBezTo>
                  <a:lnTo>
                    <a:pt x="1462294" y="713397"/>
                  </a:lnTo>
                  <a:cubicBezTo>
                    <a:pt x="1462294" y="792199"/>
                    <a:pt x="1398413" y="856080"/>
                    <a:pt x="1319611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00B451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en-US" altLang="zh-TW" sz="2400" b="1" dirty="0">
                <a:solidFill>
                  <a:srgbClr val="C0C0C0"/>
                </a:solidFill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800" b="1" dirty="0">
                  <a:solidFill>
                    <a:srgbClr val="FFFFFF"/>
                  </a:solidFill>
                </a:rPr>
                <a:t>執行</a:t>
              </a: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zh-TW" altLang="en-US" b="1" dirty="0">
                <a:solidFill>
                  <a:srgbClr val="C0C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070950" y="4235581"/>
              <a:ext cx="1679092" cy="730800"/>
            </a:xfrm>
            <a:prstGeom prst="rect">
              <a:avLst/>
            </a:prstGeom>
            <a:solidFill>
              <a:srgbClr val="FFC000">
                <a:alpha val="90000"/>
              </a:srgb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手繪多邊形 29"/>
            <p:cNvSpPr/>
            <p:nvPr/>
          </p:nvSpPr>
          <p:spPr>
            <a:xfrm>
              <a:off x="1189035" y="4025979"/>
              <a:ext cx="1447472" cy="1123401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00A44A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en-US" sz="2800" b="1" dirty="0">
                  <a:solidFill>
                    <a:srgbClr val="FFFFFF"/>
                  </a:solidFill>
                </a:rPr>
                <a:t>檢核</a:t>
              </a:r>
              <a:endParaRPr lang="zh-TW" altLang="en-US" sz="2800" b="1" kern="1200" dirty="0">
                <a:solidFill>
                  <a:srgbClr val="FFFF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5" t="5882" r="21036" b="6216"/>
          <a:stretch/>
        </p:blipFill>
        <p:spPr>
          <a:xfrm>
            <a:off x="258198" y="4963976"/>
            <a:ext cx="1469083" cy="1382731"/>
          </a:xfrm>
          <a:prstGeom prst="rect">
            <a:avLst/>
          </a:prstGeom>
          <a:ln w="28575">
            <a:solidFill>
              <a:srgbClr val="339933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" t="4851" r="7972" b="5900"/>
          <a:stretch/>
        </p:blipFill>
        <p:spPr>
          <a:xfrm>
            <a:off x="7146340" y="4976799"/>
            <a:ext cx="1458108" cy="127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:cut/>
      </p:transition>
    </mc:Choice>
    <mc:Fallback xmlns="">
      <p:transition spd="slow" advTm="8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306CFEEA-FA5C-1B45-867A-34DBB9B492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>
                                            <p:graphicEl>
                                              <a:dgm id="{306CFEEA-FA5C-1B45-867A-34DBB9B492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D52D4EC2-7EFF-6D43-8D4E-4068FE8F34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">
                                            <p:graphicEl>
                                              <a:dgm id="{D52D4EC2-7EFF-6D43-8D4E-4068FE8F34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785D6F68-5E78-C54F-B78D-57EE556113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>
                                            <p:graphicEl>
                                              <a:dgm id="{785D6F68-5E78-C54F-B78D-57EE556113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3B9D89C8-1557-9E46-9FF0-CD0E1E1B70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graphicEl>
                                              <a:dgm id="{3B9D89C8-1557-9E46-9FF0-CD0E1E1B70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07A05249-BC96-694C-B6AE-C767B90A4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graphicEl>
                                              <a:dgm id="{07A05249-BC96-694C-B6AE-C767B90A41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07CAE3EB-2516-2D44-B35C-3A6CAF6967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graphicEl>
                                              <a:dgm id="{07CAE3EB-2516-2D44-B35C-3A6CAF6967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521E7CE8-8EE2-334C-BF3A-CF9587DD84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graphicEl>
                                              <a:dgm id="{521E7CE8-8EE2-334C-BF3A-CF9587DD84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graphicEl>
                                              <a:dgm id="{60255646-4694-A047-AEAC-57C34B2061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4">
                                            <p:graphicEl>
                                              <a:dgm id="{60255646-4694-A047-AEAC-57C34B2061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4" grpId="0">
        <p:bldSub>
          <a:bldDgm bld="one"/>
        </p:bldSub>
      </p:bldGraphic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806" y="-28575"/>
            <a:ext cx="9523612" cy="695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375" y="304800"/>
            <a:ext cx="1031190" cy="928985"/>
          </a:xfrm>
          <a:prstGeom prst="rect">
            <a:avLst/>
          </a:prstGeom>
        </p:spPr>
      </p:pic>
      <p:pic>
        <p:nvPicPr>
          <p:cNvPr id="13" name="Picture 62" descr="card2">
            <a:extLst>
              <a:ext uri="{FF2B5EF4-FFF2-40B4-BE49-F238E27FC236}">
                <a16:creationId xmlns:a16="http://schemas.microsoft.com/office/drawing/2014/main" id="{157D1DD6-7E1D-4204-9A65-659E5155E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8" r="6224"/>
          <a:stretch>
            <a:fillRect/>
          </a:stretch>
        </p:blipFill>
        <p:spPr bwMode="auto">
          <a:xfrm>
            <a:off x="26366" y="-1"/>
            <a:ext cx="49834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3" descr="card1">
            <a:extLst>
              <a:ext uri="{FF2B5EF4-FFF2-40B4-BE49-F238E27FC236}">
                <a16:creationId xmlns:a16="http://schemas.microsoft.com/office/drawing/2014/main" id="{37B60318-9C33-45D2-81EB-71B1F0E67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58" r="8714"/>
          <a:stretch>
            <a:fillRect/>
          </a:stretch>
        </p:blipFill>
        <p:spPr bwMode="auto">
          <a:xfrm>
            <a:off x="48728" y="-14288"/>
            <a:ext cx="7203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1ED7366-A9CB-4F81-A741-F96B575E3ED2}"/>
              </a:ext>
            </a:extLst>
          </p:cNvPr>
          <p:cNvSpPr/>
          <p:nvPr/>
        </p:nvSpPr>
        <p:spPr>
          <a:xfrm>
            <a:off x="1454747" y="432118"/>
            <a:ext cx="65911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/>
              <a:t>四</a:t>
            </a:r>
            <a:r>
              <a:rPr lang="en-US" altLang="zh-TW" sz="3200" b="1" dirty="0"/>
              <a:t>.</a:t>
            </a:r>
            <a:r>
              <a:rPr lang="zh-TW" altLang="en-US" sz="3200" b="1" dirty="0"/>
              <a:t>各領域閱讀策略教學規劃及執行</a:t>
            </a:r>
          </a:p>
        </p:txBody>
      </p:sp>
      <p:sp>
        <p:nvSpPr>
          <p:cNvPr id="10" name="Text Box 72">
            <a:extLst>
              <a:ext uri="{FF2B5EF4-FFF2-40B4-BE49-F238E27FC236}">
                <a16:creationId xmlns:a16="http://schemas.microsoft.com/office/drawing/2014/main" id="{859853F2-1A7F-49D5-8A9B-846BF20E4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7779" y="493157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chemeClr val="accent1"/>
                </a:solidFill>
              </a:rPr>
              <a:t>01</a:t>
            </a:r>
            <a:endParaRPr lang="en-US" altLang="en-US" sz="2800" dirty="0">
              <a:solidFill>
                <a:schemeClr val="accent1"/>
              </a:solidFill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E5577447-24F6-47FE-885B-D2838C7EA606}"/>
              </a:ext>
            </a:extLst>
          </p:cNvPr>
          <p:cNvGrpSpPr/>
          <p:nvPr/>
        </p:nvGrpSpPr>
        <p:grpSpPr>
          <a:xfrm>
            <a:off x="171012" y="1410904"/>
            <a:ext cx="1861298" cy="4711648"/>
            <a:chOff x="1070950" y="1181868"/>
            <a:chExt cx="1690061" cy="3784513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6764D062-14DE-4493-BA84-AB1EA8802115}"/>
                </a:ext>
              </a:extLst>
            </p:cNvPr>
            <p:cNvSpPr/>
            <p:nvPr/>
          </p:nvSpPr>
          <p:spPr>
            <a:xfrm>
              <a:off x="1081919" y="2007561"/>
              <a:ext cx="1679092" cy="793511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90000"/>
              </a:scheme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手繪多邊形 32">
              <a:extLst>
                <a:ext uri="{FF2B5EF4-FFF2-40B4-BE49-F238E27FC236}">
                  <a16:creationId xmlns:a16="http://schemas.microsoft.com/office/drawing/2014/main" id="{81638CE3-DA3E-40A5-8B02-594D444357C6}"/>
                </a:ext>
              </a:extLst>
            </p:cNvPr>
            <p:cNvSpPr/>
            <p:nvPr/>
          </p:nvSpPr>
          <p:spPr>
            <a:xfrm>
              <a:off x="1149763" y="1181868"/>
              <a:ext cx="1518892" cy="1554422"/>
            </a:xfrm>
            <a:custGeom>
              <a:avLst/>
              <a:gdLst>
                <a:gd name="connsiteX0" fmla="*/ 0 w 1475799"/>
                <a:gd name="connsiteY0" fmla="*/ 214883 h 1289273"/>
                <a:gd name="connsiteX1" fmla="*/ 214883 w 1475799"/>
                <a:gd name="connsiteY1" fmla="*/ 0 h 1289273"/>
                <a:gd name="connsiteX2" fmla="*/ 1260916 w 1475799"/>
                <a:gd name="connsiteY2" fmla="*/ 0 h 1289273"/>
                <a:gd name="connsiteX3" fmla="*/ 1475799 w 1475799"/>
                <a:gd name="connsiteY3" fmla="*/ 214883 h 1289273"/>
                <a:gd name="connsiteX4" fmla="*/ 1475799 w 1475799"/>
                <a:gd name="connsiteY4" fmla="*/ 1074390 h 1289273"/>
                <a:gd name="connsiteX5" fmla="*/ 1260916 w 1475799"/>
                <a:gd name="connsiteY5" fmla="*/ 1289273 h 1289273"/>
                <a:gd name="connsiteX6" fmla="*/ 214883 w 1475799"/>
                <a:gd name="connsiteY6" fmla="*/ 1289273 h 1289273"/>
                <a:gd name="connsiteX7" fmla="*/ 0 w 1475799"/>
                <a:gd name="connsiteY7" fmla="*/ 1074390 h 1289273"/>
                <a:gd name="connsiteX8" fmla="*/ 0 w 1475799"/>
                <a:gd name="connsiteY8" fmla="*/ 214883 h 12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799" h="1289273">
                  <a:moveTo>
                    <a:pt x="0" y="214883"/>
                  </a:moveTo>
                  <a:cubicBezTo>
                    <a:pt x="0" y="96206"/>
                    <a:pt x="96206" y="0"/>
                    <a:pt x="214883" y="0"/>
                  </a:cubicBezTo>
                  <a:lnTo>
                    <a:pt x="1260916" y="0"/>
                  </a:lnTo>
                  <a:cubicBezTo>
                    <a:pt x="1379593" y="0"/>
                    <a:pt x="1475799" y="96206"/>
                    <a:pt x="1475799" y="214883"/>
                  </a:cubicBezTo>
                  <a:lnTo>
                    <a:pt x="1475799" y="1074390"/>
                  </a:lnTo>
                  <a:cubicBezTo>
                    <a:pt x="1475799" y="1193067"/>
                    <a:pt x="1379593" y="1289273"/>
                    <a:pt x="1260916" y="1289273"/>
                  </a:cubicBezTo>
                  <a:lnTo>
                    <a:pt x="214883" y="1289273"/>
                  </a:lnTo>
                  <a:cubicBezTo>
                    <a:pt x="96206" y="1289273"/>
                    <a:pt x="0" y="1193067"/>
                    <a:pt x="0" y="1074390"/>
                  </a:cubicBezTo>
                  <a:lnTo>
                    <a:pt x="0" y="214883"/>
                  </a:lnTo>
                  <a:close/>
                </a:path>
              </a:pathLst>
            </a:custGeom>
            <a:solidFill>
              <a:srgbClr val="EEB500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7363" tIns="62937" rIns="107363" bIns="6293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zh-TW" sz="3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各領域自編閱讀教材</a:t>
              </a:r>
              <a:endPara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995209C8-226F-4BD0-AD9B-C20C62773DB0}"/>
                </a:ext>
              </a:extLst>
            </p:cNvPr>
            <p:cNvSpPr/>
            <p:nvPr/>
          </p:nvSpPr>
          <p:spPr>
            <a:xfrm>
              <a:off x="1077703" y="3152926"/>
              <a:ext cx="1679092" cy="730800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90000"/>
              </a:scheme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手繪多邊形 34">
              <a:extLst>
                <a:ext uri="{FF2B5EF4-FFF2-40B4-BE49-F238E27FC236}">
                  <a16:creationId xmlns:a16="http://schemas.microsoft.com/office/drawing/2014/main" id="{CEAA64DB-FB0B-4FB8-A4F4-C56410304577}"/>
                </a:ext>
              </a:extLst>
            </p:cNvPr>
            <p:cNvSpPr/>
            <p:nvPr/>
          </p:nvSpPr>
          <p:spPr>
            <a:xfrm>
              <a:off x="1192856" y="2948613"/>
              <a:ext cx="1462294" cy="829936"/>
            </a:xfrm>
            <a:custGeom>
              <a:avLst/>
              <a:gdLst>
                <a:gd name="connsiteX0" fmla="*/ 0 w 1462294"/>
                <a:gd name="connsiteY0" fmla="*/ 142683 h 856080"/>
                <a:gd name="connsiteX1" fmla="*/ 142683 w 1462294"/>
                <a:gd name="connsiteY1" fmla="*/ 0 h 856080"/>
                <a:gd name="connsiteX2" fmla="*/ 1319611 w 1462294"/>
                <a:gd name="connsiteY2" fmla="*/ 0 h 856080"/>
                <a:gd name="connsiteX3" fmla="*/ 1462294 w 1462294"/>
                <a:gd name="connsiteY3" fmla="*/ 142683 h 856080"/>
                <a:gd name="connsiteX4" fmla="*/ 1462294 w 1462294"/>
                <a:gd name="connsiteY4" fmla="*/ 713397 h 856080"/>
                <a:gd name="connsiteX5" fmla="*/ 1319611 w 1462294"/>
                <a:gd name="connsiteY5" fmla="*/ 856080 h 856080"/>
                <a:gd name="connsiteX6" fmla="*/ 142683 w 1462294"/>
                <a:gd name="connsiteY6" fmla="*/ 856080 h 856080"/>
                <a:gd name="connsiteX7" fmla="*/ 0 w 1462294"/>
                <a:gd name="connsiteY7" fmla="*/ 713397 h 856080"/>
                <a:gd name="connsiteX8" fmla="*/ 0 w 1462294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294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11" y="0"/>
                  </a:lnTo>
                  <a:cubicBezTo>
                    <a:pt x="1398413" y="0"/>
                    <a:pt x="1462294" y="63881"/>
                    <a:pt x="1462294" y="142683"/>
                  </a:cubicBezTo>
                  <a:lnTo>
                    <a:pt x="1462294" y="713397"/>
                  </a:lnTo>
                  <a:cubicBezTo>
                    <a:pt x="1462294" y="792199"/>
                    <a:pt x="1398413" y="856080"/>
                    <a:pt x="1319611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b="1" dirty="0">
                  <a:solidFill>
                    <a:schemeClr val="bg1">
                      <a:lumMod val="75000"/>
                    </a:schemeClr>
                  </a:solidFill>
                </a:rPr>
                <a:t>各領域</a:t>
              </a:r>
              <a:endParaRPr lang="en-US" altLang="zh-TW" b="1" dirty="0">
                <a:solidFill>
                  <a:schemeClr val="bg1">
                    <a:lumMod val="75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b="1" dirty="0">
                  <a:solidFill>
                    <a:schemeClr val="bg1">
                      <a:lumMod val="75000"/>
                    </a:schemeClr>
                  </a:solidFill>
                </a:rPr>
                <a:t>擬定指導閱讀書籍</a:t>
              </a:r>
              <a:endParaRPr lang="zh-TW" altLang="en-US" b="1" dirty="0">
                <a:solidFill>
                  <a:schemeClr val="bg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2B7606D-D6AE-452F-863E-E6FF726A2DA2}"/>
                </a:ext>
              </a:extLst>
            </p:cNvPr>
            <p:cNvSpPr/>
            <p:nvPr/>
          </p:nvSpPr>
          <p:spPr>
            <a:xfrm>
              <a:off x="1070950" y="4235581"/>
              <a:ext cx="1679092" cy="730800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90000"/>
              </a:scheme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手繪多邊形 36">
              <a:extLst>
                <a:ext uri="{FF2B5EF4-FFF2-40B4-BE49-F238E27FC236}">
                  <a16:creationId xmlns:a16="http://schemas.microsoft.com/office/drawing/2014/main" id="{B4748D3D-B9DE-40F6-B0CF-F9891DD0D17F}"/>
                </a:ext>
              </a:extLst>
            </p:cNvPr>
            <p:cNvSpPr/>
            <p:nvPr/>
          </p:nvSpPr>
          <p:spPr>
            <a:xfrm>
              <a:off x="1121001" y="4036076"/>
              <a:ext cx="1518892" cy="825582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en-US" b="1" dirty="0">
                  <a:solidFill>
                    <a:schemeClr val="bg1">
                      <a:lumMod val="75000"/>
                    </a:schemeClr>
                  </a:solidFill>
                </a:rPr>
                <a:t>跨領域</a:t>
              </a:r>
              <a:endParaRPr lang="en-US" altLang="zh-TW" b="1" dirty="0">
                <a:solidFill>
                  <a:schemeClr val="bg1">
                    <a:lumMod val="75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en-US" b="1" dirty="0">
                  <a:solidFill>
                    <a:schemeClr val="bg1">
                      <a:lumMod val="75000"/>
                    </a:schemeClr>
                  </a:solidFill>
                </a:rPr>
                <a:t>閱讀策略</a:t>
              </a:r>
              <a:endParaRPr lang="zh-TW" altLang="en-US" b="1" dirty="0">
                <a:solidFill>
                  <a:schemeClr val="bg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81B96D8F-A37A-422F-8C15-2E8CCF5DED7F}"/>
              </a:ext>
            </a:extLst>
          </p:cNvPr>
          <p:cNvSpPr/>
          <p:nvPr/>
        </p:nvSpPr>
        <p:spPr>
          <a:xfrm>
            <a:off x="2188704" y="5122578"/>
            <a:ext cx="63787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spc="-60" dirty="0"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2.</a:t>
            </a:r>
            <a:r>
              <a:rPr lang="zh-TW" altLang="en-US" sz="2800" b="1" spc="-6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八</a:t>
            </a:r>
            <a:r>
              <a:rPr lang="zh-TW" altLang="zh-TW" sz="2800" b="1" spc="-6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大領域</a:t>
            </a:r>
            <a:r>
              <a:rPr lang="zh-TW" altLang="zh-TW" sz="2800" b="1" spc="-6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自編教材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 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教師融入課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程</a:t>
            </a:r>
            <a:r>
              <a:rPr lang="zh-TW" altLang="zh-TW" sz="2800" b="1" dirty="0"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教學</a:t>
            </a:r>
            <a:r>
              <a:rPr lang="en-US" altLang="zh-TW" sz="2800" b="1" spc="-6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zh-TW" altLang="en-US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B32B419-F93E-445E-9248-534575219BDF}"/>
              </a:ext>
            </a:extLst>
          </p:cNvPr>
          <p:cNvSpPr/>
          <p:nvPr/>
        </p:nvSpPr>
        <p:spPr>
          <a:xfrm>
            <a:off x="2175960" y="5756883"/>
            <a:ext cx="68288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spc="-60" dirty="0"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3.</a:t>
            </a:r>
            <a:r>
              <a:rPr lang="zh-TW" altLang="en-US" sz="2800" b="1" spc="-60" dirty="0">
                <a:solidFill>
                  <a:srgbClr val="FF010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仙樂書香</a:t>
            </a:r>
            <a:r>
              <a:rPr lang="zh-TW" altLang="zh-TW" sz="2800" b="1" spc="-60" dirty="0"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提供</a:t>
            </a:r>
            <a:r>
              <a:rPr lang="zh-TW" altLang="zh-TW" sz="2800" b="1" spc="-6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七八九年級</a:t>
            </a:r>
            <a:r>
              <a:rPr lang="en-US" altLang="zh-TW" sz="2800" b="1" spc="-60" dirty="0"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 </a:t>
            </a:r>
            <a:r>
              <a:rPr lang="zh-TW" altLang="en-US" sz="2800" b="1" spc="-6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學生</a:t>
            </a:r>
            <a:r>
              <a:rPr lang="zh-TW" altLang="zh-TW" sz="2800" b="1" spc="-6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閱讀指南</a:t>
            </a:r>
            <a:endParaRPr lang="zh-TW" altLang="en-US" sz="2800" b="1" spc="-6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4CA6553-AA06-42BB-886C-A4474D79AC42}"/>
              </a:ext>
            </a:extLst>
          </p:cNvPr>
          <p:cNvSpPr/>
          <p:nvPr/>
        </p:nvSpPr>
        <p:spPr>
          <a:xfrm>
            <a:off x="5737429" y="1260208"/>
            <a:ext cx="30572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3200" b="1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仙樂書香處處聞</a:t>
            </a:r>
            <a:endParaRPr lang="zh-TW" altLang="en-US" sz="3200" b="1" dirty="0">
              <a:solidFill>
                <a:srgbClr val="FF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67AA5FE-DDA5-4867-A20F-855CE33532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8763" y="1862444"/>
            <a:ext cx="2821821" cy="2525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81B96D8F-A37A-422F-8C15-2E8CCF5DED7F}"/>
              </a:ext>
            </a:extLst>
          </p:cNvPr>
          <p:cNvSpPr/>
          <p:nvPr/>
        </p:nvSpPr>
        <p:spPr>
          <a:xfrm>
            <a:off x="2207681" y="4498895"/>
            <a:ext cx="6447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spc="-60" dirty="0"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1.</a:t>
            </a:r>
            <a:r>
              <a:rPr lang="zh-TW" altLang="en-US" sz="2800" b="1" spc="-60" dirty="0"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各科</a:t>
            </a:r>
            <a:r>
              <a:rPr lang="zh-TW" altLang="en-US" sz="2800" b="1" spc="-6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教師讀書會</a:t>
            </a:r>
            <a:r>
              <a:rPr lang="zh-TW" altLang="en-US" sz="2800" b="1" spc="-60" dirty="0"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 </a:t>
            </a:r>
            <a:r>
              <a:rPr lang="zh-TW" altLang="en-US" sz="2800" b="1" spc="-6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閱讀共備 </a:t>
            </a:r>
            <a:r>
              <a:rPr lang="zh-TW" altLang="zh-TW" sz="2800" b="1" spc="-6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設計課程</a:t>
            </a:r>
            <a:endParaRPr lang="en-US" altLang="zh-TW" sz="2800" b="1" spc="-60" dirty="0"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11"/>
          <a:srcRect l="33112" t="18703" r="15324" b="8454"/>
          <a:stretch/>
        </p:blipFill>
        <p:spPr>
          <a:xfrm>
            <a:off x="2254551" y="1265790"/>
            <a:ext cx="3260637" cy="3132642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97164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>
        <p:cut/>
      </p:transition>
    </mc:Choice>
    <mc:Fallback xmlns="">
      <p:transition spd="slow" advTm="7000"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061" y="-14288"/>
            <a:ext cx="9577064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637" y="279271"/>
            <a:ext cx="891683" cy="978189"/>
          </a:xfrm>
          <a:prstGeom prst="rect">
            <a:avLst/>
          </a:prstGeom>
        </p:spPr>
      </p:pic>
      <p:sp>
        <p:nvSpPr>
          <p:cNvPr id="10" name="Text Box 72">
            <a:extLst>
              <a:ext uri="{FF2B5EF4-FFF2-40B4-BE49-F238E27FC236}">
                <a16:creationId xmlns:a16="http://schemas.microsoft.com/office/drawing/2014/main" id="{859853F2-1A7F-49D5-8A9B-846BF20E4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5323" y="506755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chemeClr val="accent1"/>
                </a:solidFill>
              </a:rPr>
              <a:t>02</a:t>
            </a:r>
            <a:endParaRPr lang="en-US" altLang="en-US" sz="2800" dirty="0">
              <a:solidFill>
                <a:schemeClr val="accent1"/>
              </a:solidFill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E5577447-24F6-47FE-885B-D2838C7EA606}"/>
              </a:ext>
            </a:extLst>
          </p:cNvPr>
          <p:cNvGrpSpPr/>
          <p:nvPr/>
        </p:nvGrpSpPr>
        <p:grpSpPr>
          <a:xfrm>
            <a:off x="231920" y="1529891"/>
            <a:ext cx="1861298" cy="4711647"/>
            <a:chOff x="1070950" y="1181869"/>
            <a:chExt cx="1690061" cy="3784512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6764D062-14DE-4493-BA84-AB1EA8802115}"/>
                </a:ext>
              </a:extLst>
            </p:cNvPr>
            <p:cNvSpPr/>
            <p:nvPr/>
          </p:nvSpPr>
          <p:spPr>
            <a:xfrm>
              <a:off x="1081919" y="1298929"/>
              <a:ext cx="1679092" cy="793511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90000"/>
              </a:scheme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手繪多邊形 32">
              <a:extLst>
                <a:ext uri="{FF2B5EF4-FFF2-40B4-BE49-F238E27FC236}">
                  <a16:creationId xmlns:a16="http://schemas.microsoft.com/office/drawing/2014/main" id="{81638CE3-DA3E-40A5-8B02-594D444357C6}"/>
                </a:ext>
              </a:extLst>
            </p:cNvPr>
            <p:cNvSpPr/>
            <p:nvPr/>
          </p:nvSpPr>
          <p:spPr>
            <a:xfrm>
              <a:off x="1149763" y="1181869"/>
              <a:ext cx="1518892" cy="793511"/>
            </a:xfrm>
            <a:custGeom>
              <a:avLst/>
              <a:gdLst>
                <a:gd name="connsiteX0" fmla="*/ 0 w 1475799"/>
                <a:gd name="connsiteY0" fmla="*/ 214883 h 1289273"/>
                <a:gd name="connsiteX1" fmla="*/ 214883 w 1475799"/>
                <a:gd name="connsiteY1" fmla="*/ 0 h 1289273"/>
                <a:gd name="connsiteX2" fmla="*/ 1260916 w 1475799"/>
                <a:gd name="connsiteY2" fmla="*/ 0 h 1289273"/>
                <a:gd name="connsiteX3" fmla="*/ 1475799 w 1475799"/>
                <a:gd name="connsiteY3" fmla="*/ 214883 h 1289273"/>
                <a:gd name="connsiteX4" fmla="*/ 1475799 w 1475799"/>
                <a:gd name="connsiteY4" fmla="*/ 1074390 h 1289273"/>
                <a:gd name="connsiteX5" fmla="*/ 1260916 w 1475799"/>
                <a:gd name="connsiteY5" fmla="*/ 1289273 h 1289273"/>
                <a:gd name="connsiteX6" fmla="*/ 214883 w 1475799"/>
                <a:gd name="connsiteY6" fmla="*/ 1289273 h 1289273"/>
                <a:gd name="connsiteX7" fmla="*/ 0 w 1475799"/>
                <a:gd name="connsiteY7" fmla="*/ 1074390 h 1289273"/>
                <a:gd name="connsiteX8" fmla="*/ 0 w 1475799"/>
                <a:gd name="connsiteY8" fmla="*/ 214883 h 12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799" h="1289273">
                  <a:moveTo>
                    <a:pt x="0" y="214883"/>
                  </a:moveTo>
                  <a:cubicBezTo>
                    <a:pt x="0" y="96206"/>
                    <a:pt x="96206" y="0"/>
                    <a:pt x="214883" y="0"/>
                  </a:cubicBezTo>
                  <a:lnTo>
                    <a:pt x="1260916" y="0"/>
                  </a:lnTo>
                  <a:cubicBezTo>
                    <a:pt x="1379593" y="0"/>
                    <a:pt x="1475799" y="96206"/>
                    <a:pt x="1475799" y="214883"/>
                  </a:cubicBezTo>
                  <a:lnTo>
                    <a:pt x="1475799" y="1074390"/>
                  </a:lnTo>
                  <a:cubicBezTo>
                    <a:pt x="1475799" y="1193067"/>
                    <a:pt x="1379593" y="1289273"/>
                    <a:pt x="1260916" y="1289273"/>
                  </a:cubicBezTo>
                  <a:lnTo>
                    <a:pt x="214883" y="1289273"/>
                  </a:lnTo>
                  <a:cubicBezTo>
                    <a:pt x="96206" y="1289273"/>
                    <a:pt x="0" y="1193067"/>
                    <a:pt x="0" y="1074390"/>
                  </a:cubicBezTo>
                  <a:lnTo>
                    <a:pt x="0" y="2148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7363" tIns="62937" rIns="107363" bIns="6293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zh-TW" b="1" dirty="0">
                  <a:solidFill>
                    <a:schemeClr val="bg1">
                      <a:lumMod val="75000"/>
                    </a:schemeClr>
                  </a:solidFill>
                </a:rPr>
                <a:t>各領域自編閱讀教材</a:t>
              </a:r>
              <a:endParaRPr lang="zh-TW" altLang="en-US" b="1" dirty="0">
                <a:solidFill>
                  <a:schemeClr val="bg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995209C8-226F-4BD0-AD9B-C20C62773DB0}"/>
                </a:ext>
              </a:extLst>
            </p:cNvPr>
            <p:cNvSpPr/>
            <p:nvPr/>
          </p:nvSpPr>
          <p:spPr>
            <a:xfrm>
              <a:off x="1077703" y="2432157"/>
              <a:ext cx="1679092" cy="730800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90000"/>
              </a:scheme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手繪多邊形 34">
              <a:extLst>
                <a:ext uri="{FF2B5EF4-FFF2-40B4-BE49-F238E27FC236}">
                  <a16:creationId xmlns:a16="http://schemas.microsoft.com/office/drawing/2014/main" id="{CEAA64DB-FB0B-4FB8-A4F4-C56410304577}"/>
                </a:ext>
              </a:extLst>
            </p:cNvPr>
            <p:cNvSpPr/>
            <p:nvPr/>
          </p:nvSpPr>
          <p:spPr>
            <a:xfrm>
              <a:off x="1168397" y="2225642"/>
              <a:ext cx="1462294" cy="829936"/>
            </a:xfrm>
            <a:custGeom>
              <a:avLst/>
              <a:gdLst>
                <a:gd name="connsiteX0" fmla="*/ 0 w 1462294"/>
                <a:gd name="connsiteY0" fmla="*/ 142683 h 856080"/>
                <a:gd name="connsiteX1" fmla="*/ 142683 w 1462294"/>
                <a:gd name="connsiteY1" fmla="*/ 0 h 856080"/>
                <a:gd name="connsiteX2" fmla="*/ 1319611 w 1462294"/>
                <a:gd name="connsiteY2" fmla="*/ 0 h 856080"/>
                <a:gd name="connsiteX3" fmla="*/ 1462294 w 1462294"/>
                <a:gd name="connsiteY3" fmla="*/ 142683 h 856080"/>
                <a:gd name="connsiteX4" fmla="*/ 1462294 w 1462294"/>
                <a:gd name="connsiteY4" fmla="*/ 713397 h 856080"/>
                <a:gd name="connsiteX5" fmla="*/ 1319611 w 1462294"/>
                <a:gd name="connsiteY5" fmla="*/ 856080 h 856080"/>
                <a:gd name="connsiteX6" fmla="*/ 142683 w 1462294"/>
                <a:gd name="connsiteY6" fmla="*/ 856080 h 856080"/>
                <a:gd name="connsiteX7" fmla="*/ 0 w 1462294"/>
                <a:gd name="connsiteY7" fmla="*/ 713397 h 856080"/>
                <a:gd name="connsiteX8" fmla="*/ 0 w 1462294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294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11" y="0"/>
                  </a:lnTo>
                  <a:cubicBezTo>
                    <a:pt x="1398413" y="0"/>
                    <a:pt x="1462294" y="63881"/>
                    <a:pt x="1462294" y="142683"/>
                  </a:cubicBezTo>
                  <a:lnTo>
                    <a:pt x="1462294" y="713397"/>
                  </a:lnTo>
                  <a:cubicBezTo>
                    <a:pt x="1462294" y="792199"/>
                    <a:pt x="1398413" y="856080"/>
                    <a:pt x="1319611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zh-TW" b="1" dirty="0">
                  <a:solidFill>
                    <a:schemeClr val="bg1">
                      <a:lumMod val="75000"/>
                    </a:schemeClr>
                  </a:solidFill>
                </a:rPr>
                <a:t>各領域</a:t>
              </a:r>
              <a:r>
                <a:rPr lang="zh-TW" altLang="en-US" b="1" dirty="0">
                  <a:solidFill>
                    <a:schemeClr val="bg1">
                      <a:lumMod val="75000"/>
                    </a:schemeClr>
                  </a:solidFill>
                </a:rPr>
                <a:t>擬定指導</a:t>
              </a:r>
              <a:r>
                <a:rPr lang="zh-TW" altLang="zh-TW" b="1" dirty="0">
                  <a:solidFill>
                    <a:schemeClr val="bg1">
                      <a:lumMod val="75000"/>
                    </a:schemeClr>
                  </a:solidFill>
                </a:rPr>
                <a:t>閱讀</a:t>
              </a:r>
              <a:r>
                <a:rPr lang="zh-TW" altLang="en-US" b="1" dirty="0">
                  <a:solidFill>
                    <a:schemeClr val="bg1">
                      <a:lumMod val="75000"/>
                    </a:schemeClr>
                  </a:solidFill>
                </a:rPr>
                <a:t>書籍</a:t>
              </a:r>
              <a:endParaRPr lang="zh-TW" altLang="en-US" b="1" dirty="0">
                <a:solidFill>
                  <a:schemeClr val="bg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F2B7606D-D6AE-452F-863E-E6FF726A2DA2}"/>
                </a:ext>
              </a:extLst>
            </p:cNvPr>
            <p:cNvSpPr/>
            <p:nvPr/>
          </p:nvSpPr>
          <p:spPr>
            <a:xfrm>
              <a:off x="1070950" y="4235581"/>
              <a:ext cx="1679092" cy="730800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90000"/>
              </a:scheme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手繪多邊形 36">
              <a:extLst>
                <a:ext uri="{FF2B5EF4-FFF2-40B4-BE49-F238E27FC236}">
                  <a16:creationId xmlns:a16="http://schemas.microsoft.com/office/drawing/2014/main" id="{B4748D3D-B9DE-40F6-B0CF-F9891DD0D17F}"/>
                </a:ext>
              </a:extLst>
            </p:cNvPr>
            <p:cNvSpPr/>
            <p:nvPr/>
          </p:nvSpPr>
          <p:spPr>
            <a:xfrm>
              <a:off x="1127449" y="3281506"/>
              <a:ext cx="1541206" cy="1580152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EEB500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en-US" sz="3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跨領域</a:t>
              </a:r>
              <a:endParaRPr lang="en-US" altLang="zh-TW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en-US" sz="3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閱讀策略</a:t>
              </a:r>
              <a:endParaRPr lang="zh-TW" altLang="en-US" sz="30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14CA6553-AA06-42BB-886C-A4474D79AC42}"/>
              </a:ext>
            </a:extLst>
          </p:cNvPr>
          <p:cNvSpPr/>
          <p:nvPr/>
        </p:nvSpPr>
        <p:spPr>
          <a:xfrm>
            <a:off x="2214281" y="1340938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zh-TW" sz="2400" b="1" dirty="0">
              <a:solidFill>
                <a:srgbClr val="FF0000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B211B8B-CA01-4D85-91CA-5D56AAD4D851}"/>
              </a:ext>
            </a:extLst>
          </p:cNvPr>
          <p:cNvSpPr/>
          <p:nvPr/>
        </p:nvSpPr>
        <p:spPr>
          <a:xfrm>
            <a:off x="2632593" y="1282323"/>
            <a:ext cx="35872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b="1" dirty="0">
                <a:solidFill>
                  <a:srgbClr val="660033"/>
                </a:solidFill>
                <a:latin typeface="+mn-ea"/>
              </a:rPr>
              <a:t>閱讀</a:t>
            </a:r>
            <a:r>
              <a:rPr lang="zh-TW" altLang="zh-TW" sz="2400" b="1" dirty="0">
                <a:solidFill>
                  <a:srgbClr val="7030A0"/>
                </a:solidFill>
                <a:latin typeface="+mn-ea"/>
              </a:rPr>
              <a:t>領域</a:t>
            </a:r>
            <a:r>
              <a:rPr lang="zh-TW" altLang="zh-TW" sz="2400" b="1" dirty="0">
                <a:solidFill>
                  <a:srgbClr val="FF0000"/>
                </a:solidFill>
                <a:latin typeface="+mn-ea"/>
              </a:rPr>
              <a:t>全校化</a:t>
            </a:r>
            <a:endParaRPr lang="en-US" altLang="zh-TW" sz="2400" b="1" dirty="0">
              <a:solidFill>
                <a:srgbClr val="FF0000"/>
              </a:solidFill>
              <a:latin typeface="+mn-ea"/>
            </a:endParaRPr>
          </a:p>
          <a:p>
            <a:r>
              <a:rPr lang="zh-TW" altLang="zh-TW" sz="2400" b="1" dirty="0">
                <a:solidFill>
                  <a:srgbClr val="660033"/>
                </a:solidFill>
                <a:latin typeface="+mn-ea"/>
              </a:rPr>
              <a:t>閱讀</a:t>
            </a:r>
            <a:r>
              <a:rPr lang="zh-TW" altLang="zh-TW" sz="2400" b="1" dirty="0">
                <a:solidFill>
                  <a:srgbClr val="7030A0"/>
                </a:solidFill>
                <a:latin typeface="+mn-ea"/>
              </a:rPr>
              <a:t>策略</a:t>
            </a:r>
            <a:r>
              <a:rPr lang="zh-TW" altLang="en-US" sz="2400" b="1" dirty="0">
                <a:solidFill>
                  <a:srgbClr val="FF0000"/>
                </a:solidFill>
                <a:latin typeface="+mn-ea"/>
              </a:rPr>
              <a:t>領域</a:t>
            </a:r>
            <a:r>
              <a:rPr lang="zh-TW" altLang="zh-TW" sz="2400" b="1" dirty="0">
                <a:solidFill>
                  <a:srgbClr val="FF0000"/>
                </a:solidFill>
                <a:latin typeface="+mn-ea"/>
              </a:rPr>
              <a:t>化</a:t>
            </a:r>
            <a:r>
              <a:rPr lang="en-US" altLang="zh-TW" sz="2400" b="1" dirty="0">
                <a:solidFill>
                  <a:srgbClr val="FF0000"/>
                </a:solidFill>
                <a:latin typeface="+mn-ea"/>
              </a:rPr>
              <a:t> </a:t>
            </a:r>
            <a:r>
              <a:rPr lang="en-US" altLang="zh-TW" sz="1400" b="1" dirty="0">
                <a:solidFill>
                  <a:srgbClr val="FFC000"/>
                </a:solidFill>
                <a:latin typeface="+mn-ea"/>
              </a:rPr>
              <a:t>(</a:t>
            </a:r>
            <a:r>
              <a:rPr lang="zh-TW" altLang="en-US" sz="1400" b="1" dirty="0">
                <a:solidFill>
                  <a:srgbClr val="FFC000"/>
                </a:solidFill>
                <a:latin typeface="+mn-ea"/>
              </a:rPr>
              <a:t>各領域不同</a:t>
            </a:r>
            <a:r>
              <a:rPr lang="en-US" altLang="zh-TW" sz="1400" b="1" dirty="0">
                <a:solidFill>
                  <a:srgbClr val="FFC000"/>
                </a:solidFill>
                <a:latin typeface="+mn-ea"/>
              </a:rPr>
              <a:t>)</a:t>
            </a:r>
          </a:p>
          <a:p>
            <a:r>
              <a:rPr lang="zh-TW" altLang="zh-TW" sz="2400" b="1" dirty="0">
                <a:solidFill>
                  <a:srgbClr val="660033"/>
                </a:solidFill>
                <a:latin typeface="+mn-ea"/>
              </a:rPr>
              <a:t>閱讀</a:t>
            </a:r>
            <a:r>
              <a:rPr lang="zh-TW" altLang="zh-TW" sz="2400" b="1" dirty="0">
                <a:solidFill>
                  <a:srgbClr val="7030A0"/>
                </a:solidFill>
                <a:latin typeface="+mn-ea"/>
              </a:rPr>
              <a:t>活動</a:t>
            </a:r>
            <a:r>
              <a:rPr lang="zh-TW" altLang="zh-TW" sz="2400" b="1" dirty="0">
                <a:solidFill>
                  <a:srgbClr val="FF0000"/>
                </a:solidFill>
                <a:latin typeface="+mn-ea"/>
              </a:rPr>
              <a:t>課程化</a:t>
            </a:r>
            <a:endParaRPr lang="zh-TW" altLang="zh-TW" sz="2400" dirty="0">
              <a:solidFill>
                <a:srgbClr val="FF0000"/>
              </a:solidFill>
              <a:latin typeface="+mn-ea"/>
            </a:endParaRPr>
          </a:p>
          <a:p>
            <a:endParaRPr lang="zh-TW" altLang="zh-TW" sz="2400" dirty="0">
              <a:solidFill>
                <a:srgbClr val="FF0000"/>
              </a:solidFill>
              <a:latin typeface="+mn-ea"/>
            </a:endParaRPr>
          </a:p>
        </p:txBody>
      </p:sp>
      <p:graphicFrame>
        <p:nvGraphicFramePr>
          <p:cNvPr id="23" name="資料庫圖表 22">
            <a:extLst>
              <a:ext uri="{FF2B5EF4-FFF2-40B4-BE49-F238E27FC236}">
                <a16:creationId xmlns:a16="http://schemas.microsoft.com/office/drawing/2014/main" id="{46DCBD5B-ED6C-4EF4-B996-A95F00AE74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3997784"/>
              </p:ext>
            </p:extLst>
          </p:nvPr>
        </p:nvGraphicFramePr>
        <p:xfrm>
          <a:off x="2340087" y="2504737"/>
          <a:ext cx="6443119" cy="3893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7" name="矩形 26">
            <a:extLst>
              <a:ext uri="{FF2B5EF4-FFF2-40B4-BE49-F238E27FC236}">
                <a16:creationId xmlns:a16="http://schemas.microsoft.com/office/drawing/2014/main" id="{71ED7366-A9CB-4F81-A741-F96B575E3ED2}"/>
              </a:ext>
            </a:extLst>
          </p:cNvPr>
          <p:cNvSpPr/>
          <p:nvPr/>
        </p:nvSpPr>
        <p:spPr>
          <a:xfrm>
            <a:off x="1454747" y="432118"/>
            <a:ext cx="65911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/>
              <a:t>四</a:t>
            </a:r>
            <a:r>
              <a:rPr lang="en-US" altLang="zh-TW" sz="3200" b="1" dirty="0"/>
              <a:t>.</a:t>
            </a:r>
            <a:r>
              <a:rPr lang="zh-TW" altLang="en-US" sz="3200" b="1" dirty="0"/>
              <a:t>各領域閱讀策略教學規劃及執行</a:t>
            </a: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592" y="3811232"/>
            <a:ext cx="2000107" cy="1076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759183" y="1360308"/>
            <a:ext cx="1942369" cy="217560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15" y="3775562"/>
            <a:ext cx="1984785" cy="114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2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>
        <p:cut/>
      </p:transition>
    </mc:Choice>
    <mc:Fallback xmlns="">
      <p:transition spd="slow" advTm="9000"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272300" y="6919"/>
            <a:ext cx="1871700" cy="6851081"/>
          </a:xfrm>
          <a:prstGeom prst="roundRect">
            <a:avLst>
              <a:gd name="adj" fmla="val 8802"/>
            </a:avLst>
          </a:prstGeom>
          <a:solidFill>
            <a:schemeClr val="tx2">
              <a:lumMod val="40000"/>
              <a:lumOff val="60000"/>
              <a:alpha val="7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7808040" y="112223"/>
            <a:ext cx="800219" cy="676082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b="1" dirty="0">
                <a:solidFill>
                  <a:srgbClr val="000000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  <a:cs typeface="Arial" pitchFamily="34" charset="0"/>
              </a:rPr>
              <a:t>肆、</a:t>
            </a:r>
            <a:r>
              <a:rPr lang="zh-TW" altLang="zh-TW" sz="4000" b="1" dirty="0">
                <a:solidFill>
                  <a:srgbClr val="000000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學生閱讀學習</a:t>
            </a:r>
            <a:r>
              <a:rPr lang="zh-TW" altLang="zh-TW" sz="4000" b="1" dirty="0">
                <a:solidFill>
                  <a:srgbClr val="FF0000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成效</a:t>
            </a:r>
            <a:r>
              <a:rPr lang="zh-TW" altLang="zh-TW" sz="4000" b="1" dirty="0">
                <a:solidFill>
                  <a:srgbClr val="000000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及</a:t>
            </a:r>
            <a:r>
              <a:rPr lang="zh-TW" altLang="zh-TW" sz="4000" b="1" dirty="0">
                <a:solidFill>
                  <a:srgbClr val="FF0000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影響</a:t>
            </a:r>
            <a:endParaRPr lang="zh-TW" altLang="zh-TW" sz="4000" dirty="0">
              <a:solidFill>
                <a:srgbClr val="FF0000"/>
              </a:solidFill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</p:txBody>
      </p:sp>
      <p:pic>
        <p:nvPicPr>
          <p:cNvPr id="5" name="Picture 98" descr="car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99392"/>
            <a:ext cx="8315718" cy="7171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52400" y="2060848"/>
            <a:ext cx="72831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zh-TW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學生閱讀</a:t>
            </a:r>
            <a:r>
              <a:rPr lang="zh-TW" altLang="zh-TW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能力</a:t>
            </a:r>
            <a:r>
              <a:rPr lang="zh-TW" altLang="zh-TW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及閱讀</a:t>
            </a:r>
            <a:r>
              <a:rPr lang="zh-TW" altLang="zh-TW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興趣</a:t>
            </a:r>
            <a:r>
              <a:rPr lang="zh-TW" altLang="zh-TW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之提升</a:t>
            </a:r>
            <a:endParaRPr lang="en-US" altLang="zh-TW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endParaRPr lang="en-US" altLang="zh-TW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學生閱讀</a:t>
            </a:r>
            <a:r>
              <a:rPr lang="zh-TW" alt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個別差異</a:t>
            </a:r>
            <a:r>
              <a:rPr lang="zh-TW" alt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之輔導及協助</a:t>
            </a:r>
            <a:endParaRPr lang="en-US" altLang="zh-TW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endParaRPr lang="en-US" altLang="zh-TW" sz="3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學生運用閱讀能力進行</a:t>
            </a:r>
            <a:r>
              <a:rPr lang="zh-TW" altLang="en-US" sz="3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重大議題</a:t>
            </a:r>
            <a:endParaRPr lang="en-US" altLang="zh-TW" sz="3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    之探究活動</a:t>
            </a:r>
          </a:p>
          <a:p>
            <a:endParaRPr lang="zh-TW" alt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  <a:p>
            <a:endParaRPr lang="zh-TW" alt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823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cut/>
      </p:transition>
    </mc:Choice>
    <mc:Fallback xmlns="">
      <p:transition spd="slow" advTm="3000"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694" y="-92547"/>
            <a:ext cx="10198302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398" y="198499"/>
            <a:ext cx="891683" cy="891683"/>
          </a:xfrm>
          <a:prstGeom prst="rect">
            <a:avLst/>
          </a:prstGeom>
        </p:spPr>
      </p:pic>
      <p:sp>
        <p:nvSpPr>
          <p:cNvPr id="13" name="Text Box 72">
            <a:extLst>
              <a:ext uri="{FF2B5EF4-FFF2-40B4-BE49-F238E27FC236}">
                <a16:creationId xmlns:a16="http://schemas.microsoft.com/office/drawing/2014/main" id="{75032ED0-35CD-4281-A663-9EDC16D54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6202" y="382731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FFFFF"/>
                </a:solidFill>
              </a:rPr>
              <a:t>01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CCC0E96-49CD-4C78-961B-D49D993CF447}"/>
              </a:ext>
            </a:extLst>
          </p:cNvPr>
          <p:cNvSpPr/>
          <p:nvPr/>
        </p:nvSpPr>
        <p:spPr>
          <a:xfrm>
            <a:off x="1953076" y="1296090"/>
            <a:ext cx="69883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</a:t>
            </a:r>
            <a:r>
              <a:rPr lang="zh-TW" altLang="en-US" sz="2800" b="1" u="sng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競爭激烈 脫穎而出 </a:t>
            </a:r>
            <a:r>
              <a:rPr lang="en-US" altLang="zh-TW" b="1" u="sng" dirty="0">
                <a:solidFill>
                  <a:schemeClr val="bg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u="sng" dirty="0">
                <a:solidFill>
                  <a:schemeClr val="bg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北市知識王超過</a:t>
            </a:r>
            <a:r>
              <a:rPr lang="en-US" altLang="zh-TW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</a:t>
            </a:r>
            <a:r>
              <a:rPr lang="zh-TW" altLang="en-US" b="1" u="sng" dirty="0">
                <a:solidFill>
                  <a:schemeClr val="bg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所國中參賽</a:t>
            </a:r>
            <a:r>
              <a:rPr lang="en-US" altLang="zh-TW" b="1" u="sng" dirty="0">
                <a:solidFill>
                  <a:schemeClr val="bg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b="1" u="sng" dirty="0">
              <a:solidFill>
                <a:schemeClr val="bg1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B5A682F-3D62-4132-8D7D-4170B30271EB}"/>
              </a:ext>
            </a:extLst>
          </p:cNvPr>
          <p:cNvSpPr/>
          <p:nvPr/>
        </p:nvSpPr>
        <p:spPr>
          <a:xfrm>
            <a:off x="2118348" y="587262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47AA170-A1A9-4918-8AA0-EDB85AB7739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6700"/>
          <a:stretch/>
        </p:blipFill>
        <p:spPr>
          <a:xfrm>
            <a:off x="1998230" y="2068332"/>
            <a:ext cx="2687052" cy="257835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22B9C04C-A8BD-4F17-9E2C-1C57F181896F}"/>
              </a:ext>
            </a:extLst>
          </p:cNvPr>
          <p:cNvSpPr/>
          <p:nvPr/>
        </p:nvSpPr>
        <p:spPr>
          <a:xfrm>
            <a:off x="2155630" y="4842053"/>
            <a:ext cx="252965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/>
              <a:t>閱讀表現</a:t>
            </a:r>
            <a:r>
              <a:rPr lang="zh-TW" altLang="en-US" sz="2000" b="1" dirty="0">
                <a:solidFill>
                  <a:srgbClr val="FF0000"/>
                </a:solidFill>
              </a:rPr>
              <a:t>聲情之美</a:t>
            </a:r>
            <a:endParaRPr lang="en-US" altLang="zh-TW" sz="2000" b="1" dirty="0">
              <a:solidFill>
                <a:srgbClr val="FF0000"/>
              </a:solidFill>
            </a:endParaRPr>
          </a:p>
          <a:p>
            <a:pPr algn="ctr">
              <a:lnSpc>
                <a:spcPts val="3800"/>
              </a:lnSpc>
            </a:pPr>
            <a:r>
              <a:rPr lang="zh-TW" altLang="en-US" sz="2000" b="1" dirty="0"/>
              <a:t>榮獲臺北市</a:t>
            </a:r>
            <a:endParaRPr lang="en-US" altLang="zh-TW" sz="2000" b="1" dirty="0"/>
          </a:p>
          <a:p>
            <a:pPr>
              <a:lnSpc>
                <a:spcPts val="3800"/>
              </a:lnSpc>
            </a:pPr>
            <a:r>
              <a:rPr lang="zh-TW" altLang="en-US" sz="2800" b="1" dirty="0">
                <a:solidFill>
                  <a:srgbClr val="FF0000"/>
                </a:solidFill>
              </a:rPr>
              <a:t>詩歌朗誦特優</a:t>
            </a:r>
          </a:p>
        </p:txBody>
      </p:sp>
      <p:graphicFrame>
        <p:nvGraphicFramePr>
          <p:cNvPr id="24" name="資料庫圖表 23">
            <a:extLst>
              <a:ext uri="{FF2B5EF4-FFF2-40B4-BE49-F238E27FC236}">
                <a16:creationId xmlns:a16="http://schemas.microsoft.com/office/drawing/2014/main" id="{EE9A8E74-89B2-403B-B860-D86B48499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8931087"/>
              </p:ext>
            </p:extLst>
          </p:nvPr>
        </p:nvGraphicFramePr>
        <p:xfrm>
          <a:off x="180177" y="1278637"/>
          <a:ext cx="1727527" cy="4938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6" name="矩形 25">
            <a:extLst>
              <a:ext uri="{FF2B5EF4-FFF2-40B4-BE49-F238E27FC236}">
                <a16:creationId xmlns:a16="http://schemas.microsoft.com/office/drawing/2014/main" id="{564C55E6-1E5E-457D-A2A8-6ED8323AA56E}"/>
              </a:ext>
            </a:extLst>
          </p:cNvPr>
          <p:cNvSpPr/>
          <p:nvPr/>
        </p:nvSpPr>
        <p:spPr>
          <a:xfrm>
            <a:off x="1426131" y="430275"/>
            <a:ext cx="6570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一</a:t>
            </a:r>
            <a:r>
              <a:rPr lang="en-US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.</a:t>
            </a:r>
            <a:r>
              <a:rPr lang="zh-TW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學生閱讀能力及閱讀興趣之提升</a:t>
            </a:r>
            <a:endParaRPr lang="zh-TW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79737" y="2166355"/>
            <a:ext cx="3679087" cy="3991237"/>
          </a:xfrm>
          <a:prstGeom prst="rect">
            <a:avLst/>
          </a:prstGeom>
        </p:spPr>
      </p:pic>
      <p:grpSp>
        <p:nvGrpSpPr>
          <p:cNvPr id="27" name="群組 26"/>
          <p:cNvGrpSpPr/>
          <p:nvPr/>
        </p:nvGrpSpPr>
        <p:grpSpPr>
          <a:xfrm>
            <a:off x="173475" y="2304311"/>
            <a:ext cx="1737300" cy="1030447"/>
            <a:chOff x="0" y="981779"/>
            <a:chExt cx="1737300" cy="1051046"/>
          </a:xfrm>
        </p:grpSpPr>
        <p:sp>
          <p:nvSpPr>
            <p:cNvPr id="28" name="圓角矩形 27"/>
            <p:cNvSpPr/>
            <p:nvPr/>
          </p:nvSpPr>
          <p:spPr>
            <a:xfrm>
              <a:off x="0" y="981779"/>
              <a:ext cx="1727527" cy="984950"/>
            </a:xfrm>
            <a:prstGeom prst="roundRect">
              <a:avLst>
                <a:gd name="adj" fmla="val 10000"/>
              </a:avLst>
            </a:prstGeom>
            <a:solidFill>
              <a:srgbClr val="FF00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圓角矩形 4"/>
            <p:cNvSpPr txBox="1"/>
            <p:nvPr/>
          </p:nvSpPr>
          <p:spPr>
            <a:xfrm>
              <a:off x="67469" y="1076723"/>
              <a:ext cx="1669831" cy="9561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ts val="288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TW" altLang="en-US" sz="2400" b="1" kern="1200" dirty="0">
                  <a:solidFill>
                    <a:srgbClr val="FFFFFF"/>
                  </a:solidFill>
                </a:rPr>
                <a:t>閱讀質量提升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743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cut/>
      </p:transition>
    </mc:Choice>
    <mc:Fallback xmlns="">
      <p:transition spd="slow" advTm="6000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5131" name="Text Box 108"/>
          <p:cNvSpPr txBox="1">
            <a:spLocks noChangeArrowheads="1"/>
          </p:cNvSpPr>
          <p:nvPr/>
        </p:nvSpPr>
        <p:spPr bwMode="auto">
          <a:xfrm>
            <a:off x="1850488" y="237236"/>
            <a:ext cx="13436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600" dirty="0">
                <a:solidFill>
                  <a:srgbClr val="FFFFFF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一、</a:t>
            </a:r>
            <a:endParaRPr lang="en-US" altLang="en-US" sz="3600" dirty="0">
              <a:solidFill>
                <a:srgbClr val="FFFFFF"/>
              </a:solidFill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1C47F0F-1D2C-4434-9C36-F0EBEF99E7EE}"/>
              </a:ext>
            </a:extLst>
          </p:cNvPr>
          <p:cNvSpPr/>
          <p:nvPr/>
        </p:nvSpPr>
        <p:spPr>
          <a:xfrm>
            <a:off x="2684335" y="17317"/>
            <a:ext cx="433965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閱讀推動之理念目標</a:t>
            </a:r>
            <a:endParaRPr lang="en-US" altLang="zh-TW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  <a:p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及組織架構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223" y="190857"/>
            <a:ext cx="938461" cy="938461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A16443C-58C1-457C-8802-D3DEC99264EF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3568" y="1729096"/>
            <a:ext cx="6597853" cy="4652231"/>
          </a:xfrm>
          <a:prstGeom prst="rect">
            <a:avLst/>
          </a:prstGeom>
        </p:spPr>
      </p:pic>
      <p:sp>
        <p:nvSpPr>
          <p:cNvPr id="33" name="Text Box 103">
            <a:extLst>
              <a:ext uri="{FF2B5EF4-FFF2-40B4-BE49-F238E27FC236}">
                <a16:creationId xmlns:a16="http://schemas.microsoft.com/office/drawing/2014/main" id="{3CF7FA08-5634-4EED-A4F6-EEAC8E4CB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554" y="1198375"/>
            <a:ext cx="7877838" cy="46166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</a:pPr>
            <a:r>
              <a:rPr lang="zh-TW" altLang="en-US" sz="2400" b="1" dirty="0">
                <a:solidFill>
                  <a:srgbClr val="FFFFFF"/>
                </a:solidFill>
                <a:latin typeface="+mj-ea"/>
                <a:ea typeface="+mj-ea"/>
              </a:rPr>
              <a:t>瑠公願景</a:t>
            </a:r>
            <a:r>
              <a:rPr lang="en-US" altLang="zh-TW" sz="2400" b="1" dirty="0">
                <a:solidFill>
                  <a:srgbClr val="FFFFFF"/>
                </a:solidFill>
                <a:latin typeface="+mj-ea"/>
                <a:ea typeface="+mj-ea"/>
              </a:rPr>
              <a:t>---</a:t>
            </a:r>
            <a:r>
              <a:rPr lang="zh-TW" altLang="en-US" sz="2400" b="1" dirty="0">
                <a:solidFill>
                  <a:srgbClr val="FFFFFF"/>
                </a:solidFill>
                <a:latin typeface="+mj-ea"/>
                <a:ea typeface="+mj-ea"/>
              </a:rPr>
              <a:t>營造一所</a:t>
            </a:r>
            <a:r>
              <a:rPr lang="zh-TW" altLang="en-US" sz="2400" b="1" dirty="0">
                <a:highlight>
                  <a:srgbClr val="FFFF00"/>
                </a:highlight>
                <a:latin typeface="+mj-ea"/>
                <a:ea typeface="+mj-ea"/>
              </a:rPr>
              <a:t>愛學習</a:t>
            </a:r>
            <a:r>
              <a:rPr lang="zh-TW" altLang="en-US" sz="2400" b="1" dirty="0">
                <a:solidFill>
                  <a:srgbClr val="FFFFFF"/>
                </a:solidFill>
                <a:latin typeface="+mj-ea"/>
                <a:ea typeface="+mj-ea"/>
              </a:rPr>
              <a:t>、有溫暖的學校</a:t>
            </a:r>
            <a:r>
              <a:rPr lang="en-US" altLang="zh-TW" sz="2400" b="1" dirty="0">
                <a:solidFill>
                  <a:srgbClr val="FFFFFF"/>
                </a:solidFill>
                <a:latin typeface="+mj-ea"/>
                <a:ea typeface="+mj-ea"/>
              </a:rPr>
              <a:t>!!</a:t>
            </a:r>
            <a:endParaRPr lang="en-US" altLang="en-US" sz="2400" b="1" dirty="0">
              <a:solidFill>
                <a:srgbClr val="FFFFFF"/>
              </a:solidFill>
              <a:latin typeface="+mj-ea"/>
              <a:ea typeface="+mj-ea"/>
            </a:endParaRPr>
          </a:p>
        </p:txBody>
      </p:sp>
      <p:sp>
        <p:nvSpPr>
          <p:cNvPr id="34" name="Text Box 72">
            <a:extLst>
              <a:ext uri="{FF2B5EF4-FFF2-40B4-BE49-F238E27FC236}">
                <a16:creationId xmlns:a16="http://schemas.microsoft.com/office/drawing/2014/main" id="{AEE30D83-E230-456D-85F7-20F15ED9F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6175" y="385334"/>
            <a:ext cx="900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FFFF"/>
                </a:solidFill>
              </a:rPr>
              <a:t>01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5660464" y="5807522"/>
            <a:ext cx="141577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TW" altLang="en-US" sz="2400" b="1" dirty="0"/>
              <a:t>學生圖像</a:t>
            </a:r>
          </a:p>
        </p:txBody>
      </p:sp>
    </p:spTree>
    <p:extLst>
      <p:ext uri="{BB962C8B-B14F-4D97-AF65-F5344CB8AC3E}">
        <p14:creationId xmlns:p14="http://schemas.microsoft.com/office/powerpoint/2010/main" val="2591072944"/>
      </p:ext>
    </p:extLst>
  </p:cSld>
  <p:clrMapOvr>
    <a:masterClrMapping/>
  </p:clrMapOvr>
  <p:transition advClick="0" advTm="9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8575"/>
            <a:ext cx="10082708" cy="696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450345" y="276822"/>
            <a:ext cx="891683" cy="891683"/>
          </a:xfrm>
          <a:prstGeom prst="rect">
            <a:avLst/>
          </a:prstGeom>
        </p:spPr>
      </p:pic>
      <p:sp>
        <p:nvSpPr>
          <p:cNvPr id="13" name="Text Box 72">
            <a:extLst>
              <a:ext uri="{FF2B5EF4-FFF2-40B4-BE49-F238E27FC236}">
                <a16:creationId xmlns:a16="http://schemas.microsoft.com/office/drawing/2014/main" id="{7058C311-2BD0-437E-8FC7-AECBF49EC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2357" y="364157"/>
            <a:ext cx="78472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FFFFF"/>
                </a:solidFill>
              </a:rPr>
              <a:t>02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AC6846F-C418-48C4-9DAB-4C32F323F1DE}"/>
              </a:ext>
            </a:extLst>
          </p:cNvPr>
          <p:cNvSpPr/>
          <p:nvPr/>
        </p:nvSpPr>
        <p:spPr>
          <a:xfrm>
            <a:off x="2410354" y="1269265"/>
            <a:ext cx="60324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數位閱讀</a:t>
            </a:r>
            <a:r>
              <a:rPr lang="zh-TW" altLang="en-US" sz="3600" b="1" u="sng" dirty="0">
                <a:solidFill>
                  <a:srgbClr val="FF66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專題研究</a:t>
            </a:r>
            <a:r>
              <a:rPr lang="zh-TW" altLang="en-US" sz="36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競賽</a:t>
            </a:r>
            <a:r>
              <a:rPr lang="zh-TW" altLang="en-US" sz="40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特優</a:t>
            </a:r>
          </a:p>
        </p:txBody>
      </p:sp>
      <p:sp>
        <p:nvSpPr>
          <p:cNvPr id="29" name="矩形 28"/>
          <p:cNvSpPr/>
          <p:nvPr/>
        </p:nvSpPr>
        <p:spPr>
          <a:xfrm>
            <a:off x="2023851" y="1977248"/>
            <a:ext cx="6762991" cy="156966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en-US" altLang="zh-TW" sz="2400" b="1" dirty="0">
              <a:solidFill>
                <a:srgbClr val="7030A0"/>
              </a:solidFill>
            </a:endParaRPr>
          </a:p>
          <a:p>
            <a:pPr>
              <a:spcAft>
                <a:spcPts val="0"/>
              </a:spcAft>
            </a:pPr>
            <a:endParaRPr lang="en-US" altLang="zh-TW" b="1" kern="100" dirty="0">
              <a:highlight>
                <a:srgbClr val="FFFF00"/>
              </a:highlight>
              <a:latin typeface="+mj-ea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altLang="zh-TW" b="1" kern="100" dirty="0">
              <a:highlight>
                <a:srgbClr val="FFFF00"/>
              </a:highlight>
              <a:latin typeface="+mj-ea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en-US" altLang="zh-TW" b="1" kern="100" dirty="0">
              <a:highlight>
                <a:srgbClr val="FFFF00"/>
              </a:highlight>
              <a:latin typeface="+mj-ea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zh-TW" altLang="zh-TW" b="1" kern="100" dirty="0">
              <a:highlight>
                <a:srgbClr val="FFFF00"/>
              </a:highlight>
              <a:latin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7" name="資料庫圖表 16">
            <a:extLst>
              <a:ext uri="{FF2B5EF4-FFF2-40B4-BE49-F238E27FC236}">
                <a16:creationId xmlns:a16="http://schemas.microsoft.com/office/drawing/2014/main" id="{EE9A8E74-89B2-403B-B860-D86B4849927B}"/>
              </a:ext>
            </a:extLst>
          </p:cNvPr>
          <p:cNvGraphicFramePr/>
          <p:nvPr>
            <p:extLst/>
          </p:nvPr>
        </p:nvGraphicFramePr>
        <p:xfrm>
          <a:off x="296324" y="1303912"/>
          <a:ext cx="1727527" cy="5005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8" name="矩形 17">
            <a:extLst>
              <a:ext uri="{FF2B5EF4-FFF2-40B4-BE49-F238E27FC236}">
                <a16:creationId xmlns:a16="http://schemas.microsoft.com/office/drawing/2014/main" id="{564C55E6-1E5E-457D-A2A8-6ED8323AA56E}"/>
              </a:ext>
            </a:extLst>
          </p:cNvPr>
          <p:cNvSpPr/>
          <p:nvPr/>
        </p:nvSpPr>
        <p:spPr>
          <a:xfrm>
            <a:off x="1426131" y="430275"/>
            <a:ext cx="6570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一</a:t>
            </a:r>
            <a:r>
              <a:rPr lang="en-US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.</a:t>
            </a:r>
            <a:r>
              <a:rPr lang="zh-TW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學生閱讀能力及閱讀興趣之提升</a:t>
            </a:r>
            <a:endParaRPr lang="zh-TW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</p:txBody>
      </p:sp>
      <p:pic>
        <p:nvPicPr>
          <p:cNvPr id="22" name="圖片 21" descr="C:\Users\88693\Desktop\2DCF59A6-E808-48D1-BF76-9641FE7F8A8C.jpg"/>
          <p:cNvPicPr/>
          <p:nvPr/>
        </p:nvPicPr>
        <p:blipFill>
          <a:blip r:embed="rId14" cstate="print"/>
          <a:srcRect l="16067" t="6888" r="23821" b="15561"/>
          <a:stretch>
            <a:fillRect/>
          </a:stretch>
        </p:blipFill>
        <p:spPr bwMode="auto">
          <a:xfrm>
            <a:off x="6135769" y="1998663"/>
            <a:ext cx="2651073" cy="2316480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</p:spPr>
      </p:pic>
      <p:pic>
        <p:nvPicPr>
          <p:cNvPr id="23" name="圖片 22" descr="C:\Users\88693\Desktop\58C4891C-6588-4C82-9943-0ADF40EF0B53 - 複製.jpg"/>
          <p:cNvPicPr/>
          <p:nvPr/>
        </p:nvPicPr>
        <p:blipFill rotWithShape="1">
          <a:blip r:embed="rId15" cstate="print"/>
          <a:srcRect l="5876" t="26107" r="7175" b="17199"/>
          <a:stretch/>
        </p:blipFill>
        <p:spPr bwMode="auto">
          <a:xfrm>
            <a:off x="2418788" y="2077419"/>
            <a:ext cx="3516134" cy="1855443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</p:spPr>
      </p:pic>
      <p:pic>
        <p:nvPicPr>
          <p:cNvPr id="116739" name="Picture 3" descr="C:\Users\88693\Desktop\S__20717600.jpg"/>
          <p:cNvPicPr>
            <a:picLocks noChangeAspect="1" noChangeArrowheads="1"/>
          </p:cNvPicPr>
          <p:nvPr/>
        </p:nvPicPr>
        <p:blipFill rotWithShape="1">
          <a:blip r:embed="rId16" cstate="print"/>
          <a:srcRect t="2944" r="8048" b="7221"/>
          <a:stretch/>
        </p:blipFill>
        <p:spPr bwMode="auto">
          <a:xfrm>
            <a:off x="2418787" y="3933056"/>
            <a:ext cx="3516134" cy="2651001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</p:pic>
      <p:sp>
        <p:nvSpPr>
          <p:cNvPr id="3" name="矩形 2"/>
          <p:cNvSpPr/>
          <p:nvPr/>
        </p:nvSpPr>
        <p:spPr>
          <a:xfrm>
            <a:off x="2418787" y="2145813"/>
            <a:ext cx="3485984" cy="846861"/>
          </a:xfrm>
          <a:prstGeom prst="rect">
            <a:avLst/>
          </a:prstGeom>
          <a:noFill/>
          <a:ln w="38100">
            <a:solidFill>
              <a:srgbClr val="FF0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4" name="群組 23"/>
          <p:cNvGrpSpPr/>
          <p:nvPr/>
        </p:nvGrpSpPr>
        <p:grpSpPr>
          <a:xfrm>
            <a:off x="260312" y="2268415"/>
            <a:ext cx="1709954" cy="1035873"/>
            <a:chOff x="0" y="981779"/>
            <a:chExt cx="1727527" cy="984950"/>
          </a:xfrm>
        </p:grpSpPr>
        <p:sp>
          <p:nvSpPr>
            <p:cNvPr id="25" name="圓角矩形 24"/>
            <p:cNvSpPr/>
            <p:nvPr/>
          </p:nvSpPr>
          <p:spPr>
            <a:xfrm>
              <a:off x="0" y="981779"/>
              <a:ext cx="1727527" cy="984950"/>
            </a:xfrm>
            <a:prstGeom prst="roundRect">
              <a:avLst>
                <a:gd name="adj" fmla="val 10000"/>
              </a:avLst>
            </a:prstGeom>
            <a:solidFill>
              <a:srgbClr val="FF00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圓角矩形 4"/>
            <p:cNvSpPr txBox="1"/>
            <p:nvPr/>
          </p:nvSpPr>
          <p:spPr>
            <a:xfrm>
              <a:off x="28848" y="1010627"/>
              <a:ext cx="1669831" cy="9272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ts val="288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TW" altLang="en-US" sz="2400" b="1" kern="1200" dirty="0">
                  <a:solidFill>
                    <a:srgbClr val="FFFFFF"/>
                  </a:solidFill>
                </a:rPr>
                <a:t>閱讀質量提升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446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>
        <p:cut/>
      </p:transition>
    </mc:Choice>
    <mc:Fallback xmlns="">
      <p:transition spd="slow" advTm="7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946" y="-39575"/>
            <a:ext cx="10198302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398" y="198499"/>
            <a:ext cx="891683" cy="891683"/>
          </a:xfrm>
          <a:prstGeom prst="rect">
            <a:avLst/>
          </a:prstGeom>
        </p:spPr>
      </p:pic>
      <p:sp>
        <p:nvSpPr>
          <p:cNvPr id="13" name="Text Box 72">
            <a:extLst>
              <a:ext uri="{FF2B5EF4-FFF2-40B4-BE49-F238E27FC236}">
                <a16:creationId xmlns:a16="http://schemas.microsoft.com/office/drawing/2014/main" id="{75032ED0-35CD-4281-A663-9EDC16D54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6202" y="382731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FFFFF"/>
                </a:solidFill>
              </a:rPr>
              <a:t>03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CCC0E96-49CD-4C78-961B-D49D993CF447}"/>
              </a:ext>
            </a:extLst>
          </p:cNvPr>
          <p:cNvSpPr/>
          <p:nvPr/>
        </p:nvSpPr>
        <p:spPr>
          <a:xfrm>
            <a:off x="4398380" y="1178154"/>
            <a:ext cx="281760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★</a:t>
            </a:r>
            <a:r>
              <a:rPr lang="zh-TW" altLang="zh-TW" sz="2200" b="1" u="sng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寫作能力</a:t>
            </a:r>
            <a:r>
              <a:rPr lang="zh-TW" altLang="zh-TW" sz="2200" b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提升</a:t>
            </a:r>
            <a:endParaRPr lang="zh-TW" altLang="en-US" sz="2200" b="1" u="sng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" name="image145.jpeg">
            <a:extLst>
              <a:ext uri="{FF2B5EF4-FFF2-40B4-BE49-F238E27FC236}">
                <a16:creationId xmlns:a16="http://schemas.microsoft.com/office/drawing/2014/main" id="{5FA33C9B-46C6-4A68-9A67-CBCE66C06926}"/>
              </a:ext>
            </a:extLst>
          </p:cNvPr>
          <p:cNvPicPr/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3782" y="4436568"/>
            <a:ext cx="3377611" cy="1857536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010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1205B9A-23FD-4BFE-A366-1E6F1DB3189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7783" b="10809"/>
          <a:stretch/>
        </p:blipFill>
        <p:spPr>
          <a:xfrm>
            <a:off x="2248772" y="4436568"/>
            <a:ext cx="2899292" cy="1828026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rgbClr val="FF252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BFBBA93B-AAEA-4B32-AA48-EC0C22D3A7D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21855" y="1862868"/>
            <a:ext cx="2639538" cy="1961839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33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B5A682F-3D62-4132-8D7D-4170B30271EB}"/>
              </a:ext>
            </a:extLst>
          </p:cNvPr>
          <p:cNvSpPr/>
          <p:nvPr/>
        </p:nvSpPr>
        <p:spPr>
          <a:xfrm>
            <a:off x="2118348" y="5872625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DAD30FFA-F29C-4F8B-960D-64B07906C40A}"/>
              </a:ext>
            </a:extLst>
          </p:cNvPr>
          <p:cNvSpPr/>
          <p:nvPr/>
        </p:nvSpPr>
        <p:spPr>
          <a:xfrm>
            <a:off x="6788186" y="1327775"/>
            <a:ext cx="15440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chemeClr val="accent6">
                    <a:lumMod val="50000"/>
                  </a:schemeClr>
                </a:solidFill>
                <a:latin typeface="+mn-lt"/>
                <a:ea typeface="新細明體" panose="02020500000000000000" pitchFamily="18" charset="-120"/>
                <a:cs typeface="標楷體" panose="03000509000000000000" pitchFamily="65" charset="-120"/>
              </a:rPr>
              <a:t>  </a:t>
            </a:r>
            <a:r>
              <a:rPr lang="zh-TW" altLang="en-US" sz="2400" b="1" dirty="0">
                <a:solidFill>
                  <a:srgbClr val="D31F6C"/>
                </a:solidFill>
                <a:latin typeface="+mn-lt"/>
                <a:ea typeface="新細明體" panose="02020500000000000000" pitchFamily="18" charset="-120"/>
                <a:cs typeface="標楷體" panose="03000509000000000000" pitchFamily="65" charset="-120"/>
              </a:rPr>
              <a:t>榜上有名</a:t>
            </a:r>
            <a:endParaRPr lang="zh-TW" altLang="en-US" sz="2400" dirty="0">
              <a:solidFill>
                <a:srgbClr val="D31F6C"/>
              </a:solidFill>
              <a:latin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831FB14-F2CC-4D9A-9821-06B6976A6CD0}"/>
              </a:ext>
            </a:extLst>
          </p:cNvPr>
          <p:cNvSpPr/>
          <p:nvPr/>
        </p:nvSpPr>
        <p:spPr>
          <a:xfrm>
            <a:off x="5668759" y="3901475"/>
            <a:ext cx="30572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2400" b="1" dirty="0">
                <a:solidFill>
                  <a:srgbClr val="D31F6C"/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聯合盃</a:t>
            </a:r>
            <a:r>
              <a:rPr lang="zh-TW" altLang="zh-TW" sz="2400" b="1" dirty="0">
                <a:ea typeface="新細明體" panose="02020500000000000000" pitchFamily="18" charset="-120"/>
                <a:cs typeface="標楷體" panose="03000509000000000000" pitchFamily="65" charset="-120"/>
              </a:rPr>
              <a:t>筆耕-都是</a:t>
            </a:r>
            <a:r>
              <a:rPr lang="zh-TW" altLang="zh-TW" sz="2400" b="1" dirty="0">
                <a:solidFill>
                  <a:srgbClr val="D31F6C"/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作家</a:t>
            </a:r>
            <a:endParaRPr lang="zh-TW" altLang="en-US" sz="2400" dirty="0">
              <a:solidFill>
                <a:srgbClr val="D31F6C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004517" y="3885060"/>
            <a:ext cx="1784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rgbClr val="C00000"/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  </a:t>
            </a:r>
            <a:r>
              <a:rPr lang="zh-TW" altLang="zh-TW" sz="2400" b="1" dirty="0">
                <a:solidFill>
                  <a:srgbClr val="C00000"/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報</a:t>
            </a:r>
            <a:r>
              <a:rPr lang="zh-TW" altLang="en-US" sz="2400" b="1" dirty="0">
                <a:solidFill>
                  <a:srgbClr val="C00000"/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上有文</a:t>
            </a:r>
            <a:endParaRPr lang="zh-TW" altLang="en-US" sz="2400" dirty="0">
              <a:solidFill>
                <a:srgbClr val="C00000"/>
              </a:solidFill>
            </a:endParaRPr>
          </a:p>
        </p:txBody>
      </p:sp>
      <p:graphicFrame>
        <p:nvGraphicFramePr>
          <p:cNvPr id="24" name="資料庫圖表 23">
            <a:extLst>
              <a:ext uri="{FF2B5EF4-FFF2-40B4-BE49-F238E27FC236}">
                <a16:creationId xmlns:a16="http://schemas.microsoft.com/office/drawing/2014/main" id="{EE9A8E74-89B2-403B-B860-D86B48499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460154"/>
              </p:ext>
            </p:extLst>
          </p:nvPr>
        </p:nvGraphicFramePr>
        <p:xfrm>
          <a:off x="180177" y="1303912"/>
          <a:ext cx="1727527" cy="4753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26" name="矩形 25">
            <a:extLst>
              <a:ext uri="{FF2B5EF4-FFF2-40B4-BE49-F238E27FC236}">
                <a16:creationId xmlns:a16="http://schemas.microsoft.com/office/drawing/2014/main" id="{564C55E6-1E5E-457D-A2A8-6ED8323AA56E}"/>
              </a:ext>
            </a:extLst>
          </p:cNvPr>
          <p:cNvSpPr/>
          <p:nvPr/>
        </p:nvSpPr>
        <p:spPr>
          <a:xfrm>
            <a:off x="1426131" y="430275"/>
            <a:ext cx="6570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一</a:t>
            </a:r>
            <a:r>
              <a:rPr lang="en-US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.</a:t>
            </a:r>
            <a:r>
              <a:rPr lang="zh-TW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學生閱讀能力及閱讀興趣之提升</a:t>
            </a:r>
            <a:endParaRPr lang="zh-TW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</p:txBody>
      </p:sp>
      <p:pic>
        <p:nvPicPr>
          <p:cNvPr id="27" name="Picture 248">
            <a:extLst>
              <a:ext uri="{FF2B5EF4-FFF2-40B4-BE49-F238E27FC236}">
                <a16:creationId xmlns:a16="http://schemas.microsoft.com/office/drawing/2014/main" id="{49CF0F6D-54A0-46D1-BC64-E9D3997FB363}"/>
              </a:ext>
            </a:extLst>
          </p:cNvPr>
          <p:cNvPicPr/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2" t="32848" r="18556" b="11192"/>
          <a:stretch/>
        </p:blipFill>
        <p:spPr bwMode="auto">
          <a:xfrm>
            <a:off x="2318463" y="2066322"/>
            <a:ext cx="3501049" cy="16965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966763" y="1643857"/>
            <a:ext cx="4163929" cy="384081"/>
          </a:xfrm>
          <a:prstGeom prst="rect">
            <a:avLst/>
          </a:prstGeom>
        </p:spPr>
      </p:pic>
      <p:grpSp>
        <p:nvGrpSpPr>
          <p:cNvPr id="29" name="群組 28"/>
          <p:cNvGrpSpPr/>
          <p:nvPr/>
        </p:nvGrpSpPr>
        <p:grpSpPr>
          <a:xfrm>
            <a:off x="152400" y="2422668"/>
            <a:ext cx="1734108" cy="913593"/>
            <a:chOff x="0" y="981779"/>
            <a:chExt cx="1734108" cy="984950"/>
          </a:xfrm>
        </p:grpSpPr>
        <p:sp>
          <p:nvSpPr>
            <p:cNvPr id="30" name="圓角矩形 29"/>
            <p:cNvSpPr/>
            <p:nvPr/>
          </p:nvSpPr>
          <p:spPr>
            <a:xfrm>
              <a:off x="0" y="981779"/>
              <a:ext cx="1727527" cy="984950"/>
            </a:xfrm>
            <a:prstGeom prst="roundRect">
              <a:avLst>
                <a:gd name="adj" fmla="val 10000"/>
              </a:avLst>
            </a:prstGeom>
            <a:solidFill>
              <a:srgbClr val="FF00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圓角矩形 4"/>
            <p:cNvSpPr txBox="1"/>
            <p:nvPr/>
          </p:nvSpPr>
          <p:spPr>
            <a:xfrm>
              <a:off x="64277" y="1053135"/>
              <a:ext cx="1669831" cy="8113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ts val="288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TW" altLang="en-US" sz="2400" b="1" kern="1200" dirty="0">
                  <a:solidFill>
                    <a:srgbClr val="FFFFFF"/>
                  </a:solidFill>
                </a:rPr>
                <a:t>閱讀質量提升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837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cut/>
      </p:transition>
    </mc:Choice>
    <mc:Fallback xmlns="">
      <p:transition spd="slow" advTm="6000"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89" y="-90578"/>
            <a:ext cx="10044608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45" y="276822"/>
            <a:ext cx="891683" cy="891683"/>
          </a:xfrm>
          <a:prstGeom prst="rect">
            <a:avLst/>
          </a:prstGeom>
        </p:spPr>
      </p:pic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EE9A8E74-89B2-403B-B860-D86B48499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4634225"/>
              </p:ext>
            </p:extLst>
          </p:nvPr>
        </p:nvGraphicFramePr>
        <p:xfrm>
          <a:off x="280189" y="1201738"/>
          <a:ext cx="1727527" cy="4884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13" name="Group 218">
            <a:extLst>
              <a:ext uri="{FF2B5EF4-FFF2-40B4-BE49-F238E27FC236}">
                <a16:creationId xmlns:a16="http://schemas.microsoft.com/office/drawing/2014/main" id="{26130E44-2C33-4404-B0DB-75AD410F0572}"/>
              </a:ext>
            </a:extLst>
          </p:cNvPr>
          <p:cNvGrpSpPr>
            <a:grpSpLocks/>
          </p:cNvGrpSpPr>
          <p:nvPr/>
        </p:nvGrpSpPr>
        <p:grpSpPr bwMode="auto">
          <a:xfrm>
            <a:off x="2273768" y="3477659"/>
            <a:ext cx="3390692" cy="2571341"/>
            <a:chOff x="20" y="20"/>
            <a:chExt cx="4113" cy="2379"/>
          </a:xfrm>
        </p:grpSpPr>
        <p:sp>
          <p:nvSpPr>
            <p:cNvPr id="14" name="Freeform 240">
              <a:extLst>
                <a:ext uri="{FF2B5EF4-FFF2-40B4-BE49-F238E27FC236}">
                  <a16:creationId xmlns:a16="http://schemas.microsoft.com/office/drawing/2014/main" id="{E9D49367-C305-4F4E-ADF0-3A24997E9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9" y="1516"/>
              <a:ext cx="1234" cy="800"/>
            </a:xfrm>
            <a:custGeom>
              <a:avLst/>
              <a:gdLst>
                <a:gd name="T0" fmla="+- 0 2899 2899"/>
                <a:gd name="T1" fmla="*/ T0 w 1234"/>
                <a:gd name="T2" fmla="+- 0 1597 1517"/>
                <a:gd name="T3" fmla="*/ 1597 h 800"/>
                <a:gd name="T4" fmla="+- 0 2905 2899"/>
                <a:gd name="T5" fmla="*/ T4 w 1234"/>
                <a:gd name="T6" fmla="+- 0 1565 1517"/>
                <a:gd name="T7" fmla="*/ 1565 h 800"/>
                <a:gd name="T8" fmla="+- 0 2922 2899"/>
                <a:gd name="T9" fmla="*/ T8 w 1234"/>
                <a:gd name="T10" fmla="+- 0 1540 1517"/>
                <a:gd name="T11" fmla="*/ 1540 h 800"/>
                <a:gd name="T12" fmla="+- 0 2948 2899"/>
                <a:gd name="T13" fmla="*/ T12 w 1234"/>
                <a:gd name="T14" fmla="+- 0 1523 1517"/>
                <a:gd name="T15" fmla="*/ 1523 h 800"/>
                <a:gd name="T16" fmla="+- 0 2979 2899"/>
                <a:gd name="T17" fmla="*/ T16 w 1234"/>
                <a:gd name="T18" fmla="+- 0 1517 1517"/>
                <a:gd name="T19" fmla="*/ 1517 h 800"/>
                <a:gd name="T20" fmla="+- 0 4053 2899"/>
                <a:gd name="T21" fmla="*/ T20 w 1234"/>
                <a:gd name="T22" fmla="+- 0 1517 1517"/>
                <a:gd name="T23" fmla="*/ 1517 h 800"/>
                <a:gd name="T24" fmla="+- 0 4084 2899"/>
                <a:gd name="T25" fmla="*/ T24 w 1234"/>
                <a:gd name="T26" fmla="+- 0 1523 1517"/>
                <a:gd name="T27" fmla="*/ 1523 h 800"/>
                <a:gd name="T28" fmla="+- 0 4109 2899"/>
                <a:gd name="T29" fmla="*/ T28 w 1234"/>
                <a:gd name="T30" fmla="+- 0 1540 1517"/>
                <a:gd name="T31" fmla="*/ 1540 h 800"/>
                <a:gd name="T32" fmla="+- 0 4127 2899"/>
                <a:gd name="T33" fmla="*/ T32 w 1234"/>
                <a:gd name="T34" fmla="+- 0 1565 1517"/>
                <a:gd name="T35" fmla="*/ 1565 h 800"/>
                <a:gd name="T36" fmla="+- 0 4133 2899"/>
                <a:gd name="T37" fmla="*/ T36 w 1234"/>
                <a:gd name="T38" fmla="+- 0 1597 1517"/>
                <a:gd name="T39" fmla="*/ 1597 h 800"/>
                <a:gd name="T40" fmla="+- 0 4133 2899"/>
                <a:gd name="T41" fmla="*/ T40 w 1234"/>
                <a:gd name="T42" fmla="+- 0 2236 1517"/>
                <a:gd name="T43" fmla="*/ 2236 h 800"/>
                <a:gd name="T44" fmla="+- 0 4127 2899"/>
                <a:gd name="T45" fmla="*/ T44 w 1234"/>
                <a:gd name="T46" fmla="+- 0 2267 1517"/>
                <a:gd name="T47" fmla="*/ 2267 h 800"/>
                <a:gd name="T48" fmla="+- 0 4109 2899"/>
                <a:gd name="T49" fmla="*/ T48 w 1234"/>
                <a:gd name="T50" fmla="+- 0 2293 1517"/>
                <a:gd name="T51" fmla="*/ 2293 h 800"/>
                <a:gd name="T52" fmla="+- 0 4084 2899"/>
                <a:gd name="T53" fmla="*/ T52 w 1234"/>
                <a:gd name="T54" fmla="+- 0 2310 1517"/>
                <a:gd name="T55" fmla="*/ 2310 h 800"/>
                <a:gd name="T56" fmla="+- 0 4053 2899"/>
                <a:gd name="T57" fmla="*/ T56 w 1234"/>
                <a:gd name="T58" fmla="+- 0 2316 1517"/>
                <a:gd name="T59" fmla="*/ 2316 h 800"/>
                <a:gd name="T60" fmla="+- 0 2979 2899"/>
                <a:gd name="T61" fmla="*/ T60 w 1234"/>
                <a:gd name="T62" fmla="+- 0 2316 1517"/>
                <a:gd name="T63" fmla="*/ 2316 h 800"/>
                <a:gd name="T64" fmla="+- 0 2948 2899"/>
                <a:gd name="T65" fmla="*/ T64 w 1234"/>
                <a:gd name="T66" fmla="+- 0 2310 1517"/>
                <a:gd name="T67" fmla="*/ 2310 h 800"/>
                <a:gd name="T68" fmla="+- 0 2922 2899"/>
                <a:gd name="T69" fmla="*/ T68 w 1234"/>
                <a:gd name="T70" fmla="+- 0 2293 1517"/>
                <a:gd name="T71" fmla="*/ 2293 h 800"/>
                <a:gd name="T72" fmla="+- 0 2905 2899"/>
                <a:gd name="T73" fmla="*/ T72 w 1234"/>
                <a:gd name="T74" fmla="+- 0 2267 1517"/>
                <a:gd name="T75" fmla="*/ 2267 h 800"/>
                <a:gd name="T76" fmla="+- 0 2899 2899"/>
                <a:gd name="T77" fmla="*/ T76 w 1234"/>
                <a:gd name="T78" fmla="+- 0 2236 1517"/>
                <a:gd name="T79" fmla="*/ 2236 h 800"/>
                <a:gd name="T80" fmla="+- 0 2899 2899"/>
                <a:gd name="T81" fmla="*/ T80 w 1234"/>
                <a:gd name="T82" fmla="+- 0 1597 1517"/>
                <a:gd name="T83" fmla="*/ 1597 h 8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1234" h="800">
                  <a:moveTo>
                    <a:pt x="0" y="80"/>
                  </a:moveTo>
                  <a:lnTo>
                    <a:pt x="6" y="48"/>
                  </a:lnTo>
                  <a:lnTo>
                    <a:pt x="23" y="23"/>
                  </a:lnTo>
                  <a:lnTo>
                    <a:pt x="49" y="6"/>
                  </a:lnTo>
                  <a:lnTo>
                    <a:pt x="80" y="0"/>
                  </a:lnTo>
                  <a:lnTo>
                    <a:pt x="1154" y="0"/>
                  </a:lnTo>
                  <a:lnTo>
                    <a:pt x="1185" y="6"/>
                  </a:lnTo>
                  <a:lnTo>
                    <a:pt x="1210" y="23"/>
                  </a:lnTo>
                  <a:lnTo>
                    <a:pt x="1228" y="48"/>
                  </a:lnTo>
                  <a:lnTo>
                    <a:pt x="1234" y="80"/>
                  </a:lnTo>
                  <a:lnTo>
                    <a:pt x="1234" y="719"/>
                  </a:lnTo>
                  <a:lnTo>
                    <a:pt x="1228" y="750"/>
                  </a:lnTo>
                  <a:lnTo>
                    <a:pt x="1210" y="776"/>
                  </a:lnTo>
                  <a:lnTo>
                    <a:pt x="1185" y="793"/>
                  </a:lnTo>
                  <a:lnTo>
                    <a:pt x="1154" y="799"/>
                  </a:lnTo>
                  <a:lnTo>
                    <a:pt x="80" y="799"/>
                  </a:lnTo>
                  <a:lnTo>
                    <a:pt x="49" y="793"/>
                  </a:lnTo>
                  <a:lnTo>
                    <a:pt x="23" y="776"/>
                  </a:lnTo>
                  <a:lnTo>
                    <a:pt x="6" y="750"/>
                  </a:lnTo>
                  <a:lnTo>
                    <a:pt x="0" y="719"/>
                  </a:lnTo>
                  <a:lnTo>
                    <a:pt x="0" y="80"/>
                  </a:lnTo>
                  <a:close/>
                </a:path>
              </a:pathLst>
            </a:custGeom>
            <a:noFill/>
            <a:ln w="25400">
              <a:solidFill>
                <a:srgbClr val="4F81B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5" name="Freeform 239">
              <a:extLst>
                <a:ext uri="{FF2B5EF4-FFF2-40B4-BE49-F238E27FC236}">
                  <a16:creationId xmlns:a16="http://schemas.microsoft.com/office/drawing/2014/main" id="{8BD4B93C-DF51-4BCE-A83D-86DCD40E9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" y="1554"/>
              <a:ext cx="2188" cy="800"/>
            </a:xfrm>
            <a:custGeom>
              <a:avLst/>
              <a:gdLst>
                <a:gd name="T0" fmla="+- 0 20 20"/>
                <a:gd name="T1" fmla="*/ T0 w 2188"/>
                <a:gd name="T2" fmla="+- 0 1634 1554"/>
                <a:gd name="T3" fmla="*/ 1634 h 800"/>
                <a:gd name="T4" fmla="+- 0 26 20"/>
                <a:gd name="T5" fmla="*/ T4 w 2188"/>
                <a:gd name="T6" fmla="+- 0 1603 1554"/>
                <a:gd name="T7" fmla="*/ 1603 h 800"/>
                <a:gd name="T8" fmla="+- 0 43 20"/>
                <a:gd name="T9" fmla="*/ T8 w 2188"/>
                <a:gd name="T10" fmla="+- 0 1577 1554"/>
                <a:gd name="T11" fmla="*/ 1577 h 800"/>
                <a:gd name="T12" fmla="+- 0 69 20"/>
                <a:gd name="T13" fmla="*/ T12 w 2188"/>
                <a:gd name="T14" fmla="+- 0 1560 1554"/>
                <a:gd name="T15" fmla="*/ 1560 h 800"/>
                <a:gd name="T16" fmla="+- 0 100 20"/>
                <a:gd name="T17" fmla="*/ T16 w 2188"/>
                <a:gd name="T18" fmla="+- 0 1554 1554"/>
                <a:gd name="T19" fmla="*/ 1554 h 800"/>
                <a:gd name="T20" fmla="+- 0 2128 20"/>
                <a:gd name="T21" fmla="*/ T20 w 2188"/>
                <a:gd name="T22" fmla="+- 0 1554 1554"/>
                <a:gd name="T23" fmla="*/ 1554 h 800"/>
                <a:gd name="T24" fmla="+- 0 2159 20"/>
                <a:gd name="T25" fmla="*/ T24 w 2188"/>
                <a:gd name="T26" fmla="+- 0 1560 1554"/>
                <a:gd name="T27" fmla="*/ 1560 h 800"/>
                <a:gd name="T28" fmla="+- 0 2184 20"/>
                <a:gd name="T29" fmla="*/ T28 w 2188"/>
                <a:gd name="T30" fmla="+- 0 1577 1554"/>
                <a:gd name="T31" fmla="*/ 1577 h 800"/>
                <a:gd name="T32" fmla="+- 0 2201 20"/>
                <a:gd name="T33" fmla="*/ T32 w 2188"/>
                <a:gd name="T34" fmla="+- 0 1603 1554"/>
                <a:gd name="T35" fmla="*/ 1603 h 800"/>
                <a:gd name="T36" fmla="+- 0 2208 20"/>
                <a:gd name="T37" fmla="*/ T36 w 2188"/>
                <a:gd name="T38" fmla="+- 0 1634 1554"/>
                <a:gd name="T39" fmla="*/ 1634 h 800"/>
                <a:gd name="T40" fmla="+- 0 2208 20"/>
                <a:gd name="T41" fmla="*/ T40 w 2188"/>
                <a:gd name="T42" fmla="+- 0 2273 1554"/>
                <a:gd name="T43" fmla="*/ 2273 h 800"/>
                <a:gd name="T44" fmla="+- 0 2201 20"/>
                <a:gd name="T45" fmla="*/ T44 w 2188"/>
                <a:gd name="T46" fmla="+- 0 2305 1554"/>
                <a:gd name="T47" fmla="*/ 2305 h 800"/>
                <a:gd name="T48" fmla="+- 0 2184 20"/>
                <a:gd name="T49" fmla="*/ T48 w 2188"/>
                <a:gd name="T50" fmla="+- 0 2330 1554"/>
                <a:gd name="T51" fmla="*/ 2330 h 800"/>
                <a:gd name="T52" fmla="+- 0 2159 20"/>
                <a:gd name="T53" fmla="*/ T52 w 2188"/>
                <a:gd name="T54" fmla="+- 0 2347 1554"/>
                <a:gd name="T55" fmla="*/ 2347 h 800"/>
                <a:gd name="T56" fmla="+- 0 2128 20"/>
                <a:gd name="T57" fmla="*/ T56 w 2188"/>
                <a:gd name="T58" fmla="+- 0 2353 1554"/>
                <a:gd name="T59" fmla="*/ 2353 h 800"/>
                <a:gd name="T60" fmla="+- 0 100 20"/>
                <a:gd name="T61" fmla="*/ T60 w 2188"/>
                <a:gd name="T62" fmla="+- 0 2353 1554"/>
                <a:gd name="T63" fmla="*/ 2353 h 800"/>
                <a:gd name="T64" fmla="+- 0 69 20"/>
                <a:gd name="T65" fmla="*/ T64 w 2188"/>
                <a:gd name="T66" fmla="+- 0 2347 1554"/>
                <a:gd name="T67" fmla="*/ 2347 h 800"/>
                <a:gd name="T68" fmla="+- 0 43 20"/>
                <a:gd name="T69" fmla="*/ T68 w 2188"/>
                <a:gd name="T70" fmla="+- 0 2330 1554"/>
                <a:gd name="T71" fmla="*/ 2330 h 800"/>
                <a:gd name="T72" fmla="+- 0 26 20"/>
                <a:gd name="T73" fmla="*/ T72 w 2188"/>
                <a:gd name="T74" fmla="+- 0 2305 1554"/>
                <a:gd name="T75" fmla="*/ 2305 h 800"/>
                <a:gd name="T76" fmla="+- 0 20 20"/>
                <a:gd name="T77" fmla="*/ T76 w 2188"/>
                <a:gd name="T78" fmla="+- 0 2273 1554"/>
                <a:gd name="T79" fmla="*/ 2273 h 800"/>
                <a:gd name="T80" fmla="+- 0 20 20"/>
                <a:gd name="T81" fmla="*/ T80 w 2188"/>
                <a:gd name="T82" fmla="+- 0 1634 1554"/>
                <a:gd name="T83" fmla="*/ 1634 h 8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2188" h="800">
                  <a:moveTo>
                    <a:pt x="0" y="80"/>
                  </a:moveTo>
                  <a:lnTo>
                    <a:pt x="6" y="49"/>
                  </a:lnTo>
                  <a:lnTo>
                    <a:pt x="23" y="23"/>
                  </a:lnTo>
                  <a:lnTo>
                    <a:pt x="49" y="6"/>
                  </a:lnTo>
                  <a:lnTo>
                    <a:pt x="80" y="0"/>
                  </a:lnTo>
                  <a:lnTo>
                    <a:pt x="2108" y="0"/>
                  </a:lnTo>
                  <a:lnTo>
                    <a:pt x="2139" y="6"/>
                  </a:lnTo>
                  <a:lnTo>
                    <a:pt x="2164" y="23"/>
                  </a:lnTo>
                  <a:lnTo>
                    <a:pt x="2181" y="49"/>
                  </a:lnTo>
                  <a:lnTo>
                    <a:pt x="2188" y="80"/>
                  </a:lnTo>
                  <a:lnTo>
                    <a:pt x="2188" y="719"/>
                  </a:lnTo>
                  <a:lnTo>
                    <a:pt x="2181" y="751"/>
                  </a:lnTo>
                  <a:lnTo>
                    <a:pt x="2164" y="776"/>
                  </a:lnTo>
                  <a:lnTo>
                    <a:pt x="2139" y="793"/>
                  </a:lnTo>
                  <a:lnTo>
                    <a:pt x="2108" y="799"/>
                  </a:lnTo>
                  <a:lnTo>
                    <a:pt x="80" y="799"/>
                  </a:lnTo>
                  <a:lnTo>
                    <a:pt x="49" y="793"/>
                  </a:lnTo>
                  <a:lnTo>
                    <a:pt x="23" y="776"/>
                  </a:lnTo>
                  <a:lnTo>
                    <a:pt x="6" y="751"/>
                  </a:lnTo>
                  <a:lnTo>
                    <a:pt x="0" y="719"/>
                  </a:lnTo>
                  <a:lnTo>
                    <a:pt x="0" y="80"/>
                  </a:lnTo>
                  <a:close/>
                </a:path>
              </a:pathLst>
            </a:custGeom>
            <a:noFill/>
            <a:ln w="25400">
              <a:solidFill>
                <a:srgbClr val="4F81B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6" name="Freeform 238">
              <a:extLst>
                <a:ext uri="{FF2B5EF4-FFF2-40B4-BE49-F238E27FC236}">
                  <a16:creationId xmlns:a16="http://schemas.microsoft.com/office/drawing/2014/main" id="{B0B84D7A-5768-487D-9216-B2CEE0A89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6" y="20"/>
              <a:ext cx="1287" cy="938"/>
            </a:xfrm>
            <a:custGeom>
              <a:avLst/>
              <a:gdLst>
                <a:gd name="T0" fmla="+- 0 2816 2816"/>
                <a:gd name="T1" fmla="*/ T0 w 1287"/>
                <a:gd name="T2" fmla="+- 0 114 20"/>
                <a:gd name="T3" fmla="*/ 114 h 938"/>
                <a:gd name="T4" fmla="+- 0 2824 2816"/>
                <a:gd name="T5" fmla="*/ T4 w 1287"/>
                <a:gd name="T6" fmla="+- 0 77 20"/>
                <a:gd name="T7" fmla="*/ 77 h 938"/>
                <a:gd name="T8" fmla="+- 0 2844 2816"/>
                <a:gd name="T9" fmla="*/ T8 w 1287"/>
                <a:gd name="T10" fmla="+- 0 47 20"/>
                <a:gd name="T11" fmla="*/ 47 h 938"/>
                <a:gd name="T12" fmla="+- 0 2874 2816"/>
                <a:gd name="T13" fmla="*/ T12 w 1287"/>
                <a:gd name="T14" fmla="+- 0 27 20"/>
                <a:gd name="T15" fmla="*/ 27 h 938"/>
                <a:gd name="T16" fmla="+- 0 2910 2816"/>
                <a:gd name="T17" fmla="*/ T16 w 1287"/>
                <a:gd name="T18" fmla="+- 0 20 20"/>
                <a:gd name="T19" fmla="*/ 20 h 938"/>
                <a:gd name="T20" fmla="+- 0 4009 2816"/>
                <a:gd name="T21" fmla="*/ T20 w 1287"/>
                <a:gd name="T22" fmla="+- 0 20 20"/>
                <a:gd name="T23" fmla="*/ 20 h 938"/>
                <a:gd name="T24" fmla="+- 0 4046 2816"/>
                <a:gd name="T25" fmla="*/ T24 w 1287"/>
                <a:gd name="T26" fmla="+- 0 27 20"/>
                <a:gd name="T27" fmla="*/ 27 h 938"/>
                <a:gd name="T28" fmla="+- 0 4076 2816"/>
                <a:gd name="T29" fmla="*/ T28 w 1287"/>
                <a:gd name="T30" fmla="+- 0 47 20"/>
                <a:gd name="T31" fmla="*/ 47 h 938"/>
                <a:gd name="T32" fmla="+- 0 4096 2816"/>
                <a:gd name="T33" fmla="*/ T32 w 1287"/>
                <a:gd name="T34" fmla="+- 0 77 20"/>
                <a:gd name="T35" fmla="*/ 77 h 938"/>
                <a:gd name="T36" fmla="+- 0 4103 2816"/>
                <a:gd name="T37" fmla="*/ T36 w 1287"/>
                <a:gd name="T38" fmla="+- 0 114 20"/>
                <a:gd name="T39" fmla="*/ 114 h 938"/>
                <a:gd name="T40" fmla="+- 0 4103 2816"/>
                <a:gd name="T41" fmla="*/ T40 w 1287"/>
                <a:gd name="T42" fmla="+- 0 864 20"/>
                <a:gd name="T43" fmla="*/ 864 h 938"/>
                <a:gd name="T44" fmla="+- 0 4096 2816"/>
                <a:gd name="T45" fmla="*/ T44 w 1287"/>
                <a:gd name="T46" fmla="+- 0 901 20"/>
                <a:gd name="T47" fmla="*/ 901 h 938"/>
                <a:gd name="T48" fmla="+- 0 4076 2816"/>
                <a:gd name="T49" fmla="*/ T48 w 1287"/>
                <a:gd name="T50" fmla="+- 0 931 20"/>
                <a:gd name="T51" fmla="*/ 931 h 938"/>
                <a:gd name="T52" fmla="+- 0 4046 2816"/>
                <a:gd name="T53" fmla="*/ T52 w 1287"/>
                <a:gd name="T54" fmla="+- 0 951 20"/>
                <a:gd name="T55" fmla="*/ 951 h 938"/>
                <a:gd name="T56" fmla="+- 0 4009 2816"/>
                <a:gd name="T57" fmla="*/ T56 w 1287"/>
                <a:gd name="T58" fmla="+- 0 958 20"/>
                <a:gd name="T59" fmla="*/ 958 h 938"/>
                <a:gd name="T60" fmla="+- 0 2910 2816"/>
                <a:gd name="T61" fmla="*/ T60 w 1287"/>
                <a:gd name="T62" fmla="+- 0 958 20"/>
                <a:gd name="T63" fmla="*/ 958 h 938"/>
                <a:gd name="T64" fmla="+- 0 2874 2816"/>
                <a:gd name="T65" fmla="*/ T64 w 1287"/>
                <a:gd name="T66" fmla="+- 0 951 20"/>
                <a:gd name="T67" fmla="*/ 951 h 938"/>
                <a:gd name="T68" fmla="+- 0 2844 2816"/>
                <a:gd name="T69" fmla="*/ T68 w 1287"/>
                <a:gd name="T70" fmla="+- 0 931 20"/>
                <a:gd name="T71" fmla="*/ 931 h 938"/>
                <a:gd name="T72" fmla="+- 0 2824 2816"/>
                <a:gd name="T73" fmla="*/ T72 w 1287"/>
                <a:gd name="T74" fmla="+- 0 901 20"/>
                <a:gd name="T75" fmla="*/ 901 h 938"/>
                <a:gd name="T76" fmla="+- 0 2816 2816"/>
                <a:gd name="T77" fmla="*/ T76 w 1287"/>
                <a:gd name="T78" fmla="+- 0 864 20"/>
                <a:gd name="T79" fmla="*/ 864 h 938"/>
                <a:gd name="T80" fmla="+- 0 2816 2816"/>
                <a:gd name="T81" fmla="*/ T80 w 1287"/>
                <a:gd name="T82" fmla="+- 0 114 20"/>
                <a:gd name="T83" fmla="*/ 114 h 938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1287" h="938">
                  <a:moveTo>
                    <a:pt x="0" y="94"/>
                  </a:moveTo>
                  <a:lnTo>
                    <a:pt x="8" y="57"/>
                  </a:lnTo>
                  <a:lnTo>
                    <a:pt x="28" y="27"/>
                  </a:lnTo>
                  <a:lnTo>
                    <a:pt x="58" y="7"/>
                  </a:lnTo>
                  <a:lnTo>
                    <a:pt x="94" y="0"/>
                  </a:lnTo>
                  <a:lnTo>
                    <a:pt x="1193" y="0"/>
                  </a:lnTo>
                  <a:lnTo>
                    <a:pt x="1230" y="7"/>
                  </a:lnTo>
                  <a:lnTo>
                    <a:pt x="1260" y="27"/>
                  </a:lnTo>
                  <a:lnTo>
                    <a:pt x="1280" y="57"/>
                  </a:lnTo>
                  <a:lnTo>
                    <a:pt x="1287" y="94"/>
                  </a:lnTo>
                  <a:lnTo>
                    <a:pt x="1287" y="844"/>
                  </a:lnTo>
                  <a:lnTo>
                    <a:pt x="1280" y="881"/>
                  </a:lnTo>
                  <a:lnTo>
                    <a:pt x="1260" y="911"/>
                  </a:lnTo>
                  <a:lnTo>
                    <a:pt x="1230" y="931"/>
                  </a:lnTo>
                  <a:lnTo>
                    <a:pt x="1193" y="938"/>
                  </a:lnTo>
                  <a:lnTo>
                    <a:pt x="94" y="938"/>
                  </a:lnTo>
                  <a:lnTo>
                    <a:pt x="58" y="931"/>
                  </a:lnTo>
                  <a:lnTo>
                    <a:pt x="28" y="911"/>
                  </a:lnTo>
                  <a:lnTo>
                    <a:pt x="8" y="881"/>
                  </a:lnTo>
                  <a:lnTo>
                    <a:pt x="0" y="844"/>
                  </a:lnTo>
                  <a:lnTo>
                    <a:pt x="0" y="94"/>
                  </a:lnTo>
                  <a:close/>
                </a:path>
              </a:pathLst>
            </a:custGeom>
            <a:noFill/>
            <a:ln w="25400">
              <a:solidFill>
                <a:srgbClr val="4F81B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7" name="Freeform 237">
              <a:extLst>
                <a:ext uri="{FF2B5EF4-FFF2-40B4-BE49-F238E27FC236}">
                  <a16:creationId xmlns:a16="http://schemas.microsoft.com/office/drawing/2014/main" id="{A564FC6A-9389-4AF7-A647-2F748629D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" y="71"/>
              <a:ext cx="1860" cy="985"/>
            </a:xfrm>
            <a:custGeom>
              <a:avLst/>
              <a:gdLst>
                <a:gd name="T0" fmla="+- 0 20 20"/>
                <a:gd name="T1" fmla="*/ T0 w 1860"/>
                <a:gd name="T2" fmla="+- 0 170 72"/>
                <a:gd name="T3" fmla="*/ 170 h 985"/>
                <a:gd name="T4" fmla="+- 0 28 20"/>
                <a:gd name="T5" fmla="*/ T4 w 1860"/>
                <a:gd name="T6" fmla="+- 0 132 72"/>
                <a:gd name="T7" fmla="*/ 132 h 985"/>
                <a:gd name="T8" fmla="+- 0 49 20"/>
                <a:gd name="T9" fmla="*/ T8 w 1860"/>
                <a:gd name="T10" fmla="+- 0 100 72"/>
                <a:gd name="T11" fmla="*/ 100 h 985"/>
                <a:gd name="T12" fmla="+- 0 80 20"/>
                <a:gd name="T13" fmla="*/ T12 w 1860"/>
                <a:gd name="T14" fmla="+- 0 79 72"/>
                <a:gd name="T15" fmla="*/ 79 h 985"/>
                <a:gd name="T16" fmla="+- 0 118 20"/>
                <a:gd name="T17" fmla="*/ T16 w 1860"/>
                <a:gd name="T18" fmla="+- 0 72 72"/>
                <a:gd name="T19" fmla="*/ 72 h 985"/>
                <a:gd name="T20" fmla="+- 0 1782 20"/>
                <a:gd name="T21" fmla="*/ T20 w 1860"/>
                <a:gd name="T22" fmla="+- 0 72 72"/>
                <a:gd name="T23" fmla="*/ 72 h 985"/>
                <a:gd name="T24" fmla="+- 0 1820 20"/>
                <a:gd name="T25" fmla="*/ T24 w 1860"/>
                <a:gd name="T26" fmla="+- 0 79 72"/>
                <a:gd name="T27" fmla="*/ 79 h 985"/>
                <a:gd name="T28" fmla="+- 0 1851 20"/>
                <a:gd name="T29" fmla="*/ T28 w 1860"/>
                <a:gd name="T30" fmla="+- 0 100 72"/>
                <a:gd name="T31" fmla="*/ 100 h 985"/>
                <a:gd name="T32" fmla="+- 0 1872 20"/>
                <a:gd name="T33" fmla="*/ T32 w 1860"/>
                <a:gd name="T34" fmla="+- 0 132 72"/>
                <a:gd name="T35" fmla="*/ 132 h 985"/>
                <a:gd name="T36" fmla="+- 0 1880 20"/>
                <a:gd name="T37" fmla="*/ T36 w 1860"/>
                <a:gd name="T38" fmla="+- 0 170 72"/>
                <a:gd name="T39" fmla="*/ 170 h 985"/>
                <a:gd name="T40" fmla="+- 0 1880 20"/>
                <a:gd name="T41" fmla="*/ T40 w 1860"/>
                <a:gd name="T42" fmla="+- 0 958 72"/>
                <a:gd name="T43" fmla="*/ 958 h 985"/>
                <a:gd name="T44" fmla="+- 0 1872 20"/>
                <a:gd name="T45" fmla="*/ T44 w 1860"/>
                <a:gd name="T46" fmla="+- 0 996 72"/>
                <a:gd name="T47" fmla="*/ 996 h 985"/>
                <a:gd name="T48" fmla="+- 0 1851 20"/>
                <a:gd name="T49" fmla="*/ T48 w 1860"/>
                <a:gd name="T50" fmla="+- 0 1027 72"/>
                <a:gd name="T51" fmla="*/ 1027 h 985"/>
                <a:gd name="T52" fmla="+- 0 1820 20"/>
                <a:gd name="T53" fmla="*/ T52 w 1860"/>
                <a:gd name="T54" fmla="+- 0 1048 72"/>
                <a:gd name="T55" fmla="*/ 1048 h 985"/>
                <a:gd name="T56" fmla="+- 0 1782 20"/>
                <a:gd name="T57" fmla="*/ T56 w 1860"/>
                <a:gd name="T58" fmla="+- 0 1056 72"/>
                <a:gd name="T59" fmla="*/ 1056 h 985"/>
                <a:gd name="T60" fmla="+- 0 118 20"/>
                <a:gd name="T61" fmla="*/ T60 w 1860"/>
                <a:gd name="T62" fmla="+- 0 1056 72"/>
                <a:gd name="T63" fmla="*/ 1056 h 985"/>
                <a:gd name="T64" fmla="+- 0 80 20"/>
                <a:gd name="T65" fmla="*/ T64 w 1860"/>
                <a:gd name="T66" fmla="+- 0 1048 72"/>
                <a:gd name="T67" fmla="*/ 1048 h 985"/>
                <a:gd name="T68" fmla="+- 0 49 20"/>
                <a:gd name="T69" fmla="*/ T68 w 1860"/>
                <a:gd name="T70" fmla="+- 0 1027 72"/>
                <a:gd name="T71" fmla="*/ 1027 h 985"/>
                <a:gd name="T72" fmla="+- 0 28 20"/>
                <a:gd name="T73" fmla="*/ T72 w 1860"/>
                <a:gd name="T74" fmla="+- 0 996 72"/>
                <a:gd name="T75" fmla="*/ 996 h 985"/>
                <a:gd name="T76" fmla="+- 0 20 20"/>
                <a:gd name="T77" fmla="*/ T76 w 1860"/>
                <a:gd name="T78" fmla="+- 0 958 72"/>
                <a:gd name="T79" fmla="*/ 958 h 985"/>
                <a:gd name="T80" fmla="+- 0 20 20"/>
                <a:gd name="T81" fmla="*/ T80 w 1860"/>
                <a:gd name="T82" fmla="+- 0 170 72"/>
                <a:gd name="T83" fmla="*/ 170 h 98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</a:cxnLst>
              <a:rect l="0" t="0" r="r" b="b"/>
              <a:pathLst>
                <a:path w="1860" h="985">
                  <a:moveTo>
                    <a:pt x="0" y="98"/>
                  </a:moveTo>
                  <a:lnTo>
                    <a:pt x="8" y="60"/>
                  </a:lnTo>
                  <a:lnTo>
                    <a:pt x="29" y="28"/>
                  </a:lnTo>
                  <a:lnTo>
                    <a:pt x="60" y="7"/>
                  </a:lnTo>
                  <a:lnTo>
                    <a:pt x="98" y="0"/>
                  </a:lnTo>
                  <a:lnTo>
                    <a:pt x="1762" y="0"/>
                  </a:lnTo>
                  <a:lnTo>
                    <a:pt x="1800" y="7"/>
                  </a:lnTo>
                  <a:lnTo>
                    <a:pt x="1831" y="28"/>
                  </a:lnTo>
                  <a:lnTo>
                    <a:pt x="1852" y="60"/>
                  </a:lnTo>
                  <a:lnTo>
                    <a:pt x="1860" y="98"/>
                  </a:lnTo>
                  <a:lnTo>
                    <a:pt x="1860" y="886"/>
                  </a:lnTo>
                  <a:lnTo>
                    <a:pt x="1852" y="924"/>
                  </a:lnTo>
                  <a:lnTo>
                    <a:pt x="1831" y="955"/>
                  </a:lnTo>
                  <a:lnTo>
                    <a:pt x="1800" y="976"/>
                  </a:lnTo>
                  <a:lnTo>
                    <a:pt x="1762" y="984"/>
                  </a:lnTo>
                  <a:lnTo>
                    <a:pt x="98" y="984"/>
                  </a:lnTo>
                  <a:lnTo>
                    <a:pt x="60" y="976"/>
                  </a:lnTo>
                  <a:lnTo>
                    <a:pt x="29" y="955"/>
                  </a:lnTo>
                  <a:lnTo>
                    <a:pt x="8" y="924"/>
                  </a:lnTo>
                  <a:lnTo>
                    <a:pt x="0" y="886"/>
                  </a:lnTo>
                  <a:lnTo>
                    <a:pt x="0" y="98"/>
                  </a:lnTo>
                  <a:close/>
                </a:path>
              </a:pathLst>
            </a:custGeom>
            <a:noFill/>
            <a:ln w="25400">
              <a:solidFill>
                <a:srgbClr val="4F81B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18" name="Freeform 236">
              <a:extLst>
                <a:ext uri="{FF2B5EF4-FFF2-40B4-BE49-F238E27FC236}">
                  <a16:creationId xmlns:a16="http://schemas.microsoft.com/office/drawing/2014/main" id="{2268B890-CDED-495A-B93A-4A14546C1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185"/>
              <a:ext cx="1271" cy="1061"/>
            </a:xfrm>
            <a:custGeom>
              <a:avLst/>
              <a:gdLst>
                <a:gd name="T0" fmla="+- 0 2246 1164"/>
                <a:gd name="T1" fmla="*/ T0 w 1082"/>
                <a:gd name="T2" fmla="+- 0 164 164"/>
                <a:gd name="T3" fmla="*/ 164 h 1082"/>
                <a:gd name="T4" fmla="+- 0 2168 1164"/>
                <a:gd name="T5" fmla="*/ T4 w 1082"/>
                <a:gd name="T6" fmla="+- 0 167 164"/>
                <a:gd name="T7" fmla="*/ 167 h 1082"/>
                <a:gd name="T8" fmla="+- 0 2093 1164"/>
                <a:gd name="T9" fmla="*/ T8 w 1082"/>
                <a:gd name="T10" fmla="+- 0 175 164"/>
                <a:gd name="T11" fmla="*/ 175 h 1082"/>
                <a:gd name="T12" fmla="+- 0 2018 1164"/>
                <a:gd name="T13" fmla="*/ T12 w 1082"/>
                <a:gd name="T14" fmla="+- 0 188 164"/>
                <a:gd name="T15" fmla="*/ 188 h 1082"/>
                <a:gd name="T16" fmla="+- 0 1946 1164"/>
                <a:gd name="T17" fmla="*/ T16 w 1082"/>
                <a:gd name="T18" fmla="+- 0 206 164"/>
                <a:gd name="T19" fmla="*/ 206 h 1082"/>
                <a:gd name="T20" fmla="+- 0 1876 1164"/>
                <a:gd name="T21" fmla="*/ T20 w 1082"/>
                <a:gd name="T22" fmla="+- 0 229 164"/>
                <a:gd name="T23" fmla="*/ 229 h 1082"/>
                <a:gd name="T24" fmla="+- 0 1808 1164"/>
                <a:gd name="T25" fmla="*/ T24 w 1082"/>
                <a:gd name="T26" fmla="+- 0 256 164"/>
                <a:gd name="T27" fmla="*/ 256 h 1082"/>
                <a:gd name="T28" fmla="+- 0 1742 1164"/>
                <a:gd name="T29" fmla="*/ T28 w 1082"/>
                <a:gd name="T30" fmla="+- 0 288 164"/>
                <a:gd name="T31" fmla="*/ 288 h 1082"/>
                <a:gd name="T32" fmla="+- 0 1679 1164"/>
                <a:gd name="T33" fmla="*/ T32 w 1082"/>
                <a:gd name="T34" fmla="+- 0 324 164"/>
                <a:gd name="T35" fmla="*/ 324 h 1082"/>
                <a:gd name="T36" fmla="+- 0 1619 1164"/>
                <a:gd name="T37" fmla="*/ T36 w 1082"/>
                <a:gd name="T38" fmla="+- 0 364 164"/>
                <a:gd name="T39" fmla="*/ 364 h 1082"/>
                <a:gd name="T40" fmla="+- 0 1561 1164"/>
                <a:gd name="T41" fmla="*/ T40 w 1082"/>
                <a:gd name="T42" fmla="+- 0 408 164"/>
                <a:gd name="T43" fmla="*/ 408 h 1082"/>
                <a:gd name="T44" fmla="+- 0 1507 1164"/>
                <a:gd name="T45" fmla="*/ T44 w 1082"/>
                <a:gd name="T46" fmla="+- 0 456 164"/>
                <a:gd name="T47" fmla="*/ 456 h 1082"/>
                <a:gd name="T48" fmla="+- 0 1456 1164"/>
                <a:gd name="T49" fmla="*/ T48 w 1082"/>
                <a:gd name="T50" fmla="+- 0 507 164"/>
                <a:gd name="T51" fmla="*/ 507 h 1082"/>
                <a:gd name="T52" fmla="+- 0 1408 1164"/>
                <a:gd name="T53" fmla="*/ T52 w 1082"/>
                <a:gd name="T54" fmla="+- 0 561 164"/>
                <a:gd name="T55" fmla="*/ 561 h 1082"/>
                <a:gd name="T56" fmla="+- 0 1364 1164"/>
                <a:gd name="T57" fmla="*/ T56 w 1082"/>
                <a:gd name="T58" fmla="+- 0 619 164"/>
                <a:gd name="T59" fmla="*/ 619 h 1082"/>
                <a:gd name="T60" fmla="+- 0 1324 1164"/>
                <a:gd name="T61" fmla="*/ T60 w 1082"/>
                <a:gd name="T62" fmla="+- 0 679 164"/>
                <a:gd name="T63" fmla="*/ 679 h 1082"/>
                <a:gd name="T64" fmla="+- 0 1288 1164"/>
                <a:gd name="T65" fmla="*/ T64 w 1082"/>
                <a:gd name="T66" fmla="+- 0 742 164"/>
                <a:gd name="T67" fmla="*/ 742 h 1082"/>
                <a:gd name="T68" fmla="+- 0 1256 1164"/>
                <a:gd name="T69" fmla="*/ T68 w 1082"/>
                <a:gd name="T70" fmla="+- 0 808 164"/>
                <a:gd name="T71" fmla="*/ 808 h 1082"/>
                <a:gd name="T72" fmla="+- 0 1229 1164"/>
                <a:gd name="T73" fmla="*/ T72 w 1082"/>
                <a:gd name="T74" fmla="+- 0 876 164"/>
                <a:gd name="T75" fmla="*/ 876 h 1082"/>
                <a:gd name="T76" fmla="+- 0 1206 1164"/>
                <a:gd name="T77" fmla="*/ T76 w 1082"/>
                <a:gd name="T78" fmla="+- 0 946 164"/>
                <a:gd name="T79" fmla="*/ 946 h 1082"/>
                <a:gd name="T80" fmla="+- 0 1188 1164"/>
                <a:gd name="T81" fmla="*/ T80 w 1082"/>
                <a:gd name="T82" fmla="+- 0 1019 164"/>
                <a:gd name="T83" fmla="*/ 1019 h 1082"/>
                <a:gd name="T84" fmla="+- 0 1175 1164"/>
                <a:gd name="T85" fmla="*/ T84 w 1082"/>
                <a:gd name="T86" fmla="+- 0 1093 164"/>
                <a:gd name="T87" fmla="*/ 1093 h 1082"/>
                <a:gd name="T88" fmla="+- 0 1167 1164"/>
                <a:gd name="T89" fmla="*/ T88 w 1082"/>
                <a:gd name="T90" fmla="+- 0 1169 164"/>
                <a:gd name="T91" fmla="*/ 1169 h 1082"/>
                <a:gd name="T92" fmla="+- 0 1164 1164"/>
                <a:gd name="T93" fmla="*/ T92 w 1082"/>
                <a:gd name="T94" fmla="+- 0 1246 164"/>
                <a:gd name="T95" fmla="*/ 1246 h 1082"/>
                <a:gd name="T96" fmla="+- 0 2246 1164"/>
                <a:gd name="T97" fmla="*/ T96 w 1082"/>
                <a:gd name="T98" fmla="+- 0 1246 164"/>
                <a:gd name="T99" fmla="*/ 1246 h 1082"/>
                <a:gd name="T100" fmla="+- 0 2246 1164"/>
                <a:gd name="T101" fmla="*/ T100 w 1082"/>
                <a:gd name="T102" fmla="+- 0 164 164"/>
                <a:gd name="T103" fmla="*/ 164 h 10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</a:cxnLst>
              <a:rect l="0" t="0" r="r" b="b"/>
              <a:pathLst>
                <a:path w="1082" h="1082">
                  <a:moveTo>
                    <a:pt x="1082" y="0"/>
                  </a:moveTo>
                  <a:lnTo>
                    <a:pt x="1004" y="3"/>
                  </a:lnTo>
                  <a:lnTo>
                    <a:pt x="929" y="11"/>
                  </a:lnTo>
                  <a:lnTo>
                    <a:pt x="854" y="24"/>
                  </a:lnTo>
                  <a:lnTo>
                    <a:pt x="782" y="42"/>
                  </a:lnTo>
                  <a:lnTo>
                    <a:pt x="712" y="65"/>
                  </a:lnTo>
                  <a:lnTo>
                    <a:pt x="644" y="92"/>
                  </a:lnTo>
                  <a:lnTo>
                    <a:pt x="578" y="124"/>
                  </a:lnTo>
                  <a:lnTo>
                    <a:pt x="515" y="160"/>
                  </a:lnTo>
                  <a:lnTo>
                    <a:pt x="455" y="200"/>
                  </a:lnTo>
                  <a:lnTo>
                    <a:pt x="397" y="244"/>
                  </a:lnTo>
                  <a:lnTo>
                    <a:pt x="343" y="292"/>
                  </a:lnTo>
                  <a:lnTo>
                    <a:pt x="292" y="343"/>
                  </a:lnTo>
                  <a:lnTo>
                    <a:pt x="244" y="397"/>
                  </a:lnTo>
                  <a:lnTo>
                    <a:pt x="200" y="455"/>
                  </a:lnTo>
                  <a:lnTo>
                    <a:pt x="160" y="515"/>
                  </a:lnTo>
                  <a:lnTo>
                    <a:pt x="124" y="578"/>
                  </a:lnTo>
                  <a:lnTo>
                    <a:pt x="92" y="644"/>
                  </a:lnTo>
                  <a:lnTo>
                    <a:pt x="65" y="712"/>
                  </a:lnTo>
                  <a:lnTo>
                    <a:pt x="42" y="782"/>
                  </a:lnTo>
                  <a:lnTo>
                    <a:pt x="24" y="855"/>
                  </a:lnTo>
                  <a:lnTo>
                    <a:pt x="11" y="929"/>
                  </a:lnTo>
                  <a:lnTo>
                    <a:pt x="3" y="1005"/>
                  </a:lnTo>
                  <a:lnTo>
                    <a:pt x="0" y="1082"/>
                  </a:lnTo>
                  <a:lnTo>
                    <a:pt x="1082" y="1082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20" name="Freeform 235">
              <a:extLst>
                <a:ext uri="{FF2B5EF4-FFF2-40B4-BE49-F238E27FC236}">
                  <a16:creationId xmlns:a16="http://schemas.microsoft.com/office/drawing/2014/main" id="{218F661B-C5A8-49B4-85DA-5FC172CEF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4" y="164"/>
              <a:ext cx="1082" cy="1082"/>
            </a:xfrm>
            <a:custGeom>
              <a:avLst/>
              <a:gdLst>
                <a:gd name="T0" fmla="+- 0 1164 1164"/>
                <a:gd name="T1" fmla="*/ T0 w 1082"/>
                <a:gd name="T2" fmla="+- 0 1246 164"/>
                <a:gd name="T3" fmla="*/ 1246 h 1082"/>
                <a:gd name="T4" fmla="+- 0 1167 1164"/>
                <a:gd name="T5" fmla="*/ T4 w 1082"/>
                <a:gd name="T6" fmla="+- 0 1169 164"/>
                <a:gd name="T7" fmla="*/ 1169 h 1082"/>
                <a:gd name="T8" fmla="+- 0 1175 1164"/>
                <a:gd name="T9" fmla="*/ T8 w 1082"/>
                <a:gd name="T10" fmla="+- 0 1093 164"/>
                <a:gd name="T11" fmla="*/ 1093 h 1082"/>
                <a:gd name="T12" fmla="+- 0 1188 1164"/>
                <a:gd name="T13" fmla="*/ T12 w 1082"/>
                <a:gd name="T14" fmla="+- 0 1019 164"/>
                <a:gd name="T15" fmla="*/ 1019 h 1082"/>
                <a:gd name="T16" fmla="+- 0 1206 1164"/>
                <a:gd name="T17" fmla="*/ T16 w 1082"/>
                <a:gd name="T18" fmla="+- 0 946 164"/>
                <a:gd name="T19" fmla="*/ 946 h 1082"/>
                <a:gd name="T20" fmla="+- 0 1229 1164"/>
                <a:gd name="T21" fmla="*/ T20 w 1082"/>
                <a:gd name="T22" fmla="+- 0 876 164"/>
                <a:gd name="T23" fmla="*/ 876 h 1082"/>
                <a:gd name="T24" fmla="+- 0 1256 1164"/>
                <a:gd name="T25" fmla="*/ T24 w 1082"/>
                <a:gd name="T26" fmla="+- 0 808 164"/>
                <a:gd name="T27" fmla="*/ 808 h 1082"/>
                <a:gd name="T28" fmla="+- 0 1288 1164"/>
                <a:gd name="T29" fmla="*/ T28 w 1082"/>
                <a:gd name="T30" fmla="+- 0 742 164"/>
                <a:gd name="T31" fmla="*/ 742 h 1082"/>
                <a:gd name="T32" fmla="+- 0 1324 1164"/>
                <a:gd name="T33" fmla="*/ T32 w 1082"/>
                <a:gd name="T34" fmla="+- 0 679 164"/>
                <a:gd name="T35" fmla="*/ 679 h 1082"/>
                <a:gd name="T36" fmla="+- 0 1364 1164"/>
                <a:gd name="T37" fmla="*/ T36 w 1082"/>
                <a:gd name="T38" fmla="+- 0 619 164"/>
                <a:gd name="T39" fmla="*/ 619 h 1082"/>
                <a:gd name="T40" fmla="+- 0 1408 1164"/>
                <a:gd name="T41" fmla="*/ T40 w 1082"/>
                <a:gd name="T42" fmla="+- 0 561 164"/>
                <a:gd name="T43" fmla="*/ 561 h 1082"/>
                <a:gd name="T44" fmla="+- 0 1456 1164"/>
                <a:gd name="T45" fmla="*/ T44 w 1082"/>
                <a:gd name="T46" fmla="+- 0 507 164"/>
                <a:gd name="T47" fmla="*/ 507 h 1082"/>
                <a:gd name="T48" fmla="+- 0 1507 1164"/>
                <a:gd name="T49" fmla="*/ T48 w 1082"/>
                <a:gd name="T50" fmla="+- 0 456 164"/>
                <a:gd name="T51" fmla="*/ 456 h 1082"/>
                <a:gd name="T52" fmla="+- 0 1561 1164"/>
                <a:gd name="T53" fmla="*/ T52 w 1082"/>
                <a:gd name="T54" fmla="+- 0 408 164"/>
                <a:gd name="T55" fmla="*/ 408 h 1082"/>
                <a:gd name="T56" fmla="+- 0 1619 1164"/>
                <a:gd name="T57" fmla="*/ T56 w 1082"/>
                <a:gd name="T58" fmla="+- 0 364 164"/>
                <a:gd name="T59" fmla="*/ 364 h 1082"/>
                <a:gd name="T60" fmla="+- 0 1679 1164"/>
                <a:gd name="T61" fmla="*/ T60 w 1082"/>
                <a:gd name="T62" fmla="+- 0 324 164"/>
                <a:gd name="T63" fmla="*/ 324 h 1082"/>
                <a:gd name="T64" fmla="+- 0 1742 1164"/>
                <a:gd name="T65" fmla="*/ T64 w 1082"/>
                <a:gd name="T66" fmla="+- 0 288 164"/>
                <a:gd name="T67" fmla="*/ 288 h 1082"/>
                <a:gd name="T68" fmla="+- 0 1808 1164"/>
                <a:gd name="T69" fmla="*/ T68 w 1082"/>
                <a:gd name="T70" fmla="+- 0 256 164"/>
                <a:gd name="T71" fmla="*/ 256 h 1082"/>
                <a:gd name="T72" fmla="+- 0 1876 1164"/>
                <a:gd name="T73" fmla="*/ T72 w 1082"/>
                <a:gd name="T74" fmla="+- 0 229 164"/>
                <a:gd name="T75" fmla="*/ 229 h 1082"/>
                <a:gd name="T76" fmla="+- 0 1946 1164"/>
                <a:gd name="T77" fmla="*/ T76 w 1082"/>
                <a:gd name="T78" fmla="+- 0 206 164"/>
                <a:gd name="T79" fmla="*/ 206 h 1082"/>
                <a:gd name="T80" fmla="+- 0 2018 1164"/>
                <a:gd name="T81" fmla="*/ T80 w 1082"/>
                <a:gd name="T82" fmla="+- 0 188 164"/>
                <a:gd name="T83" fmla="*/ 188 h 1082"/>
                <a:gd name="T84" fmla="+- 0 2093 1164"/>
                <a:gd name="T85" fmla="*/ T84 w 1082"/>
                <a:gd name="T86" fmla="+- 0 175 164"/>
                <a:gd name="T87" fmla="*/ 175 h 1082"/>
                <a:gd name="T88" fmla="+- 0 2168 1164"/>
                <a:gd name="T89" fmla="*/ T88 w 1082"/>
                <a:gd name="T90" fmla="+- 0 167 164"/>
                <a:gd name="T91" fmla="*/ 167 h 1082"/>
                <a:gd name="T92" fmla="+- 0 2246 1164"/>
                <a:gd name="T93" fmla="*/ T92 w 1082"/>
                <a:gd name="T94" fmla="+- 0 164 164"/>
                <a:gd name="T95" fmla="*/ 164 h 1082"/>
                <a:gd name="T96" fmla="+- 0 2246 1164"/>
                <a:gd name="T97" fmla="*/ T96 w 1082"/>
                <a:gd name="T98" fmla="+- 0 1246 164"/>
                <a:gd name="T99" fmla="*/ 1246 h 1082"/>
                <a:gd name="T100" fmla="+- 0 1164 1164"/>
                <a:gd name="T101" fmla="*/ T100 w 1082"/>
                <a:gd name="T102" fmla="+- 0 1246 164"/>
                <a:gd name="T103" fmla="*/ 1246 h 10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</a:cxnLst>
              <a:rect l="0" t="0" r="r" b="b"/>
              <a:pathLst>
                <a:path w="1082" h="1082">
                  <a:moveTo>
                    <a:pt x="0" y="1082"/>
                  </a:moveTo>
                  <a:lnTo>
                    <a:pt x="3" y="1005"/>
                  </a:lnTo>
                  <a:lnTo>
                    <a:pt x="11" y="929"/>
                  </a:lnTo>
                  <a:lnTo>
                    <a:pt x="24" y="855"/>
                  </a:lnTo>
                  <a:lnTo>
                    <a:pt x="42" y="782"/>
                  </a:lnTo>
                  <a:lnTo>
                    <a:pt x="65" y="712"/>
                  </a:lnTo>
                  <a:lnTo>
                    <a:pt x="92" y="644"/>
                  </a:lnTo>
                  <a:lnTo>
                    <a:pt x="124" y="578"/>
                  </a:lnTo>
                  <a:lnTo>
                    <a:pt x="160" y="515"/>
                  </a:lnTo>
                  <a:lnTo>
                    <a:pt x="200" y="455"/>
                  </a:lnTo>
                  <a:lnTo>
                    <a:pt x="244" y="397"/>
                  </a:lnTo>
                  <a:lnTo>
                    <a:pt x="292" y="343"/>
                  </a:lnTo>
                  <a:lnTo>
                    <a:pt x="343" y="292"/>
                  </a:lnTo>
                  <a:lnTo>
                    <a:pt x="397" y="244"/>
                  </a:lnTo>
                  <a:lnTo>
                    <a:pt x="455" y="200"/>
                  </a:lnTo>
                  <a:lnTo>
                    <a:pt x="515" y="160"/>
                  </a:lnTo>
                  <a:lnTo>
                    <a:pt x="578" y="124"/>
                  </a:lnTo>
                  <a:lnTo>
                    <a:pt x="644" y="92"/>
                  </a:lnTo>
                  <a:lnTo>
                    <a:pt x="712" y="65"/>
                  </a:lnTo>
                  <a:lnTo>
                    <a:pt x="782" y="42"/>
                  </a:lnTo>
                  <a:lnTo>
                    <a:pt x="854" y="24"/>
                  </a:lnTo>
                  <a:lnTo>
                    <a:pt x="929" y="11"/>
                  </a:lnTo>
                  <a:lnTo>
                    <a:pt x="1004" y="3"/>
                  </a:lnTo>
                  <a:lnTo>
                    <a:pt x="1082" y="0"/>
                  </a:lnTo>
                  <a:lnTo>
                    <a:pt x="1082" y="1082"/>
                  </a:lnTo>
                  <a:lnTo>
                    <a:pt x="0" y="1082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21" name="Freeform 234">
              <a:extLst>
                <a:ext uri="{FF2B5EF4-FFF2-40B4-BE49-F238E27FC236}">
                  <a16:creationId xmlns:a16="http://schemas.microsoft.com/office/drawing/2014/main" id="{2CC12383-6925-4FE7-BFC3-B6A0A850E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185"/>
              <a:ext cx="1326" cy="1082"/>
            </a:xfrm>
            <a:custGeom>
              <a:avLst/>
              <a:gdLst>
                <a:gd name="T0" fmla="+- 0 2253 2253"/>
                <a:gd name="T1" fmla="*/ T0 w 1082"/>
                <a:gd name="T2" fmla="+- 0 185 185"/>
                <a:gd name="T3" fmla="*/ 185 h 1082"/>
                <a:gd name="T4" fmla="+- 0 2253 2253"/>
                <a:gd name="T5" fmla="*/ T4 w 1082"/>
                <a:gd name="T6" fmla="+- 0 1267 185"/>
                <a:gd name="T7" fmla="*/ 1267 h 1082"/>
                <a:gd name="T8" fmla="+- 0 3334 2253"/>
                <a:gd name="T9" fmla="*/ T8 w 1082"/>
                <a:gd name="T10" fmla="+- 0 1267 185"/>
                <a:gd name="T11" fmla="*/ 1267 h 1082"/>
                <a:gd name="T12" fmla="+- 0 3332 2253"/>
                <a:gd name="T13" fmla="*/ T12 w 1082"/>
                <a:gd name="T14" fmla="+- 0 1190 185"/>
                <a:gd name="T15" fmla="*/ 1190 h 1082"/>
                <a:gd name="T16" fmla="+- 0 3324 2253"/>
                <a:gd name="T17" fmla="*/ T16 w 1082"/>
                <a:gd name="T18" fmla="+- 0 1114 185"/>
                <a:gd name="T19" fmla="*/ 1114 h 1082"/>
                <a:gd name="T20" fmla="+- 0 3311 2253"/>
                <a:gd name="T21" fmla="*/ T20 w 1082"/>
                <a:gd name="T22" fmla="+- 0 1040 185"/>
                <a:gd name="T23" fmla="*/ 1040 h 1082"/>
                <a:gd name="T24" fmla="+- 0 3292 2253"/>
                <a:gd name="T25" fmla="*/ T24 w 1082"/>
                <a:gd name="T26" fmla="+- 0 968 185"/>
                <a:gd name="T27" fmla="*/ 968 h 1082"/>
                <a:gd name="T28" fmla="+- 0 3270 2253"/>
                <a:gd name="T29" fmla="*/ T28 w 1082"/>
                <a:gd name="T30" fmla="+- 0 897 185"/>
                <a:gd name="T31" fmla="*/ 897 h 1082"/>
                <a:gd name="T32" fmla="+- 0 3242 2253"/>
                <a:gd name="T33" fmla="*/ T32 w 1082"/>
                <a:gd name="T34" fmla="+- 0 829 185"/>
                <a:gd name="T35" fmla="*/ 829 h 1082"/>
                <a:gd name="T36" fmla="+- 0 3210 2253"/>
                <a:gd name="T37" fmla="*/ T36 w 1082"/>
                <a:gd name="T38" fmla="+- 0 763 185"/>
                <a:gd name="T39" fmla="*/ 763 h 1082"/>
                <a:gd name="T40" fmla="+- 0 3174 2253"/>
                <a:gd name="T41" fmla="*/ T40 w 1082"/>
                <a:gd name="T42" fmla="+- 0 700 185"/>
                <a:gd name="T43" fmla="*/ 700 h 1082"/>
                <a:gd name="T44" fmla="+- 0 3134 2253"/>
                <a:gd name="T45" fmla="*/ T44 w 1082"/>
                <a:gd name="T46" fmla="+- 0 640 185"/>
                <a:gd name="T47" fmla="*/ 640 h 1082"/>
                <a:gd name="T48" fmla="+- 0 3090 2253"/>
                <a:gd name="T49" fmla="*/ T48 w 1082"/>
                <a:gd name="T50" fmla="+- 0 582 185"/>
                <a:gd name="T51" fmla="*/ 582 h 1082"/>
                <a:gd name="T52" fmla="+- 0 3043 2253"/>
                <a:gd name="T53" fmla="*/ T52 w 1082"/>
                <a:gd name="T54" fmla="+- 0 528 185"/>
                <a:gd name="T55" fmla="*/ 528 h 1082"/>
                <a:gd name="T56" fmla="+- 0 2992 2253"/>
                <a:gd name="T57" fmla="*/ T56 w 1082"/>
                <a:gd name="T58" fmla="+- 0 477 185"/>
                <a:gd name="T59" fmla="*/ 477 h 1082"/>
                <a:gd name="T60" fmla="+- 0 2937 2253"/>
                <a:gd name="T61" fmla="*/ T60 w 1082"/>
                <a:gd name="T62" fmla="+- 0 430 185"/>
                <a:gd name="T63" fmla="*/ 430 h 1082"/>
                <a:gd name="T64" fmla="+- 0 2880 2253"/>
                <a:gd name="T65" fmla="*/ T64 w 1082"/>
                <a:gd name="T66" fmla="+- 0 386 185"/>
                <a:gd name="T67" fmla="*/ 386 h 1082"/>
                <a:gd name="T68" fmla="+- 0 2820 2253"/>
                <a:gd name="T69" fmla="*/ T68 w 1082"/>
                <a:gd name="T70" fmla="+- 0 346 185"/>
                <a:gd name="T71" fmla="*/ 346 h 1082"/>
                <a:gd name="T72" fmla="+- 0 2756 2253"/>
                <a:gd name="T73" fmla="*/ T72 w 1082"/>
                <a:gd name="T74" fmla="+- 0 309 185"/>
                <a:gd name="T75" fmla="*/ 309 h 1082"/>
                <a:gd name="T76" fmla="+- 0 2691 2253"/>
                <a:gd name="T77" fmla="*/ T76 w 1082"/>
                <a:gd name="T78" fmla="+- 0 278 185"/>
                <a:gd name="T79" fmla="*/ 278 h 1082"/>
                <a:gd name="T80" fmla="+- 0 2623 2253"/>
                <a:gd name="T81" fmla="*/ T80 w 1082"/>
                <a:gd name="T82" fmla="+- 0 250 185"/>
                <a:gd name="T83" fmla="*/ 250 h 1082"/>
                <a:gd name="T84" fmla="+- 0 2552 2253"/>
                <a:gd name="T85" fmla="*/ T84 w 1082"/>
                <a:gd name="T86" fmla="+- 0 227 185"/>
                <a:gd name="T87" fmla="*/ 227 h 1082"/>
                <a:gd name="T88" fmla="+- 0 2480 2253"/>
                <a:gd name="T89" fmla="*/ T88 w 1082"/>
                <a:gd name="T90" fmla="+- 0 209 185"/>
                <a:gd name="T91" fmla="*/ 209 h 1082"/>
                <a:gd name="T92" fmla="+- 0 2406 2253"/>
                <a:gd name="T93" fmla="*/ T92 w 1082"/>
                <a:gd name="T94" fmla="+- 0 196 185"/>
                <a:gd name="T95" fmla="*/ 196 h 1082"/>
                <a:gd name="T96" fmla="+- 0 2330 2253"/>
                <a:gd name="T97" fmla="*/ T96 w 1082"/>
                <a:gd name="T98" fmla="+- 0 188 185"/>
                <a:gd name="T99" fmla="*/ 188 h 1082"/>
                <a:gd name="T100" fmla="+- 0 2253 2253"/>
                <a:gd name="T101" fmla="*/ T100 w 1082"/>
                <a:gd name="T102" fmla="+- 0 185 185"/>
                <a:gd name="T103" fmla="*/ 185 h 10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</a:cxnLst>
              <a:rect l="0" t="0" r="r" b="b"/>
              <a:pathLst>
                <a:path w="1082" h="1082">
                  <a:moveTo>
                    <a:pt x="0" y="0"/>
                  </a:moveTo>
                  <a:lnTo>
                    <a:pt x="0" y="1082"/>
                  </a:lnTo>
                  <a:lnTo>
                    <a:pt x="1081" y="1082"/>
                  </a:lnTo>
                  <a:lnTo>
                    <a:pt x="1079" y="1005"/>
                  </a:lnTo>
                  <a:lnTo>
                    <a:pt x="1071" y="929"/>
                  </a:lnTo>
                  <a:lnTo>
                    <a:pt x="1058" y="855"/>
                  </a:lnTo>
                  <a:lnTo>
                    <a:pt x="1039" y="783"/>
                  </a:lnTo>
                  <a:lnTo>
                    <a:pt x="1017" y="712"/>
                  </a:lnTo>
                  <a:lnTo>
                    <a:pt x="989" y="644"/>
                  </a:lnTo>
                  <a:lnTo>
                    <a:pt x="957" y="578"/>
                  </a:lnTo>
                  <a:lnTo>
                    <a:pt x="921" y="515"/>
                  </a:lnTo>
                  <a:lnTo>
                    <a:pt x="881" y="455"/>
                  </a:lnTo>
                  <a:lnTo>
                    <a:pt x="837" y="397"/>
                  </a:lnTo>
                  <a:lnTo>
                    <a:pt x="790" y="343"/>
                  </a:lnTo>
                  <a:lnTo>
                    <a:pt x="739" y="292"/>
                  </a:lnTo>
                  <a:lnTo>
                    <a:pt x="684" y="245"/>
                  </a:lnTo>
                  <a:lnTo>
                    <a:pt x="627" y="201"/>
                  </a:lnTo>
                  <a:lnTo>
                    <a:pt x="567" y="161"/>
                  </a:lnTo>
                  <a:lnTo>
                    <a:pt x="503" y="124"/>
                  </a:lnTo>
                  <a:lnTo>
                    <a:pt x="438" y="93"/>
                  </a:lnTo>
                  <a:lnTo>
                    <a:pt x="370" y="65"/>
                  </a:lnTo>
                  <a:lnTo>
                    <a:pt x="299" y="42"/>
                  </a:lnTo>
                  <a:lnTo>
                    <a:pt x="227" y="24"/>
                  </a:lnTo>
                  <a:lnTo>
                    <a:pt x="153" y="11"/>
                  </a:lnTo>
                  <a:lnTo>
                    <a:pt x="77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22" name="Freeform 233">
              <a:extLst>
                <a:ext uri="{FF2B5EF4-FFF2-40B4-BE49-F238E27FC236}">
                  <a16:creationId xmlns:a16="http://schemas.microsoft.com/office/drawing/2014/main" id="{8864E276-BA65-45A7-974B-A2885F96C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185"/>
              <a:ext cx="1326" cy="1082"/>
            </a:xfrm>
            <a:custGeom>
              <a:avLst/>
              <a:gdLst>
                <a:gd name="T0" fmla="+- 0 2253 2253"/>
                <a:gd name="T1" fmla="*/ T0 w 1082"/>
                <a:gd name="T2" fmla="+- 0 185 185"/>
                <a:gd name="T3" fmla="*/ 185 h 1082"/>
                <a:gd name="T4" fmla="+- 0 2330 2253"/>
                <a:gd name="T5" fmla="*/ T4 w 1082"/>
                <a:gd name="T6" fmla="+- 0 188 185"/>
                <a:gd name="T7" fmla="*/ 188 h 1082"/>
                <a:gd name="T8" fmla="+- 0 2406 2253"/>
                <a:gd name="T9" fmla="*/ T8 w 1082"/>
                <a:gd name="T10" fmla="+- 0 196 185"/>
                <a:gd name="T11" fmla="*/ 196 h 1082"/>
                <a:gd name="T12" fmla="+- 0 2480 2253"/>
                <a:gd name="T13" fmla="*/ T12 w 1082"/>
                <a:gd name="T14" fmla="+- 0 209 185"/>
                <a:gd name="T15" fmla="*/ 209 h 1082"/>
                <a:gd name="T16" fmla="+- 0 2552 2253"/>
                <a:gd name="T17" fmla="*/ T16 w 1082"/>
                <a:gd name="T18" fmla="+- 0 227 185"/>
                <a:gd name="T19" fmla="*/ 227 h 1082"/>
                <a:gd name="T20" fmla="+- 0 2623 2253"/>
                <a:gd name="T21" fmla="*/ T20 w 1082"/>
                <a:gd name="T22" fmla="+- 0 250 185"/>
                <a:gd name="T23" fmla="*/ 250 h 1082"/>
                <a:gd name="T24" fmla="+- 0 2691 2253"/>
                <a:gd name="T25" fmla="*/ T24 w 1082"/>
                <a:gd name="T26" fmla="+- 0 278 185"/>
                <a:gd name="T27" fmla="*/ 278 h 1082"/>
                <a:gd name="T28" fmla="+- 0 2756 2253"/>
                <a:gd name="T29" fmla="*/ T28 w 1082"/>
                <a:gd name="T30" fmla="+- 0 309 185"/>
                <a:gd name="T31" fmla="*/ 309 h 1082"/>
                <a:gd name="T32" fmla="+- 0 2820 2253"/>
                <a:gd name="T33" fmla="*/ T32 w 1082"/>
                <a:gd name="T34" fmla="+- 0 346 185"/>
                <a:gd name="T35" fmla="*/ 346 h 1082"/>
                <a:gd name="T36" fmla="+- 0 2880 2253"/>
                <a:gd name="T37" fmla="*/ T36 w 1082"/>
                <a:gd name="T38" fmla="+- 0 386 185"/>
                <a:gd name="T39" fmla="*/ 386 h 1082"/>
                <a:gd name="T40" fmla="+- 0 2937 2253"/>
                <a:gd name="T41" fmla="*/ T40 w 1082"/>
                <a:gd name="T42" fmla="+- 0 430 185"/>
                <a:gd name="T43" fmla="*/ 430 h 1082"/>
                <a:gd name="T44" fmla="+- 0 2992 2253"/>
                <a:gd name="T45" fmla="*/ T44 w 1082"/>
                <a:gd name="T46" fmla="+- 0 477 185"/>
                <a:gd name="T47" fmla="*/ 477 h 1082"/>
                <a:gd name="T48" fmla="+- 0 3043 2253"/>
                <a:gd name="T49" fmla="*/ T48 w 1082"/>
                <a:gd name="T50" fmla="+- 0 528 185"/>
                <a:gd name="T51" fmla="*/ 528 h 1082"/>
                <a:gd name="T52" fmla="+- 0 3090 2253"/>
                <a:gd name="T53" fmla="*/ T52 w 1082"/>
                <a:gd name="T54" fmla="+- 0 582 185"/>
                <a:gd name="T55" fmla="*/ 582 h 1082"/>
                <a:gd name="T56" fmla="+- 0 3134 2253"/>
                <a:gd name="T57" fmla="*/ T56 w 1082"/>
                <a:gd name="T58" fmla="+- 0 640 185"/>
                <a:gd name="T59" fmla="*/ 640 h 1082"/>
                <a:gd name="T60" fmla="+- 0 3174 2253"/>
                <a:gd name="T61" fmla="*/ T60 w 1082"/>
                <a:gd name="T62" fmla="+- 0 700 185"/>
                <a:gd name="T63" fmla="*/ 700 h 1082"/>
                <a:gd name="T64" fmla="+- 0 3210 2253"/>
                <a:gd name="T65" fmla="*/ T64 w 1082"/>
                <a:gd name="T66" fmla="+- 0 763 185"/>
                <a:gd name="T67" fmla="*/ 763 h 1082"/>
                <a:gd name="T68" fmla="+- 0 3242 2253"/>
                <a:gd name="T69" fmla="*/ T68 w 1082"/>
                <a:gd name="T70" fmla="+- 0 829 185"/>
                <a:gd name="T71" fmla="*/ 829 h 1082"/>
                <a:gd name="T72" fmla="+- 0 3270 2253"/>
                <a:gd name="T73" fmla="*/ T72 w 1082"/>
                <a:gd name="T74" fmla="+- 0 897 185"/>
                <a:gd name="T75" fmla="*/ 897 h 1082"/>
                <a:gd name="T76" fmla="+- 0 3292 2253"/>
                <a:gd name="T77" fmla="*/ T76 w 1082"/>
                <a:gd name="T78" fmla="+- 0 968 185"/>
                <a:gd name="T79" fmla="*/ 968 h 1082"/>
                <a:gd name="T80" fmla="+- 0 3311 2253"/>
                <a:gd name="T81" fmla="*/ T80 w 1082"/>
                <a:gd name="T82" fmla="+- 0 1040 185"/>
                <a:gd name="T83" fmla="*/ 1040 h 1082"/>
                <a:gd name="T84" fmla="+- 0 3324 2253"/>
                <a:gd name="T85" fmla="*/ T84 w 1082"/>
                <a:gd name="T86" fmla="+- 0 1114 185"/>
                <a:gd name="T87" fmla="*/ 1114 h 1082"/>
                <a:gd name="T88" fmla="+- 0 3332 2253"/>
                <a:gd name="T89" fmla="*/ T88 w 1082"/>
                <a:gd name="T90" fmla="+- 0 1190 185"/>
                <a:gd name="T91" fmla="*/ 1190 h 1082"/>
                <a:gd name="T92" fmla="+- 0 3334 2253"/>
                <a:gd name="T93" fmla="*/ T92 w 1082"/>
                <a:gd name="T94" fmla="+- 0 1267 185"/>
                <a:gd name="T95" fmla="*/ 1267 h 1082"/>
                <a:gd name="T96" fmla="+- 0 2253 2253"/>
                <a:gd name="T97" fmla="*/ T96 w 1082"/>
                <a:gd name="T98" fmla="+- 0 1267 185"/>
                <a:gd name="T99" fmla="*/ 1267 h 1082"/>
                <a:gd name="T100" fmla="+- 0 2253 2253"/>
                <a:gd name="T101" fmla="*/ T100 w 1082"/>
                <a:gd name="T102" fmla="+- 0 185 185"/>
                <a:gd name="T103" fmla="*/ 185 h 10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</a:cxnLst>
              <a:rect l="0" t="0" r="r" b="b"/>
              <a:pathLst>
                <a:path w="1082" h="1082">
                  <a:moveTo>
                    <a:pt x="0" y="0"/>
                  </a:moveTo>
                  <a:lnTo>
                    <a:pt x="77" y="3"/>
                  </a:lnTo>
                  <a:lnTo>
                    <a:pt x="153" y="11"/>
                  </a:lnTo>
                  <a:lnTo>
                    <a:pt x="227" y="24"/>
                  </a:lnTo>
                  <a:lnTo>
                    <a:pt x="299" y="42"/>
                  </a:lnTo>
                  <a:lnTo>
                    <a:pt x="370" y="65"/>
                  </a:lnTo>
                  <a:lnTo>
                    <a:pt x="438" y="93"/>
                  </a:lnTo>
                  <a:lnTo>
                    <a:pt x="503" y="124"/>
                  </a:lnTo>
                  <a:lnTo>
                    <a:pt x="567" y="161"/>
                  </a:lnTo>
                  <a:lnTo>
                    <a:pt x="627" y="201"/>
                  </a:lnTo>
                  <a:lnTo>
                    <a:pt x="684" y="245"/>
                  </a:lnTo>
                  <a:lnTo>
                    <a:pt x="739" y="292"/>
                  </a:lnTo>
                  <a:lnTo>
                    <a:pt x="790" y="343"/>
                  </a:lnTo>
                  <a:lnTo>
                    <a:pt x="837" y="397"/>
                  </a:lnTo>
                  <a:lnTo>
                    <a:pt x="881" y="455"/>
                  </a:lnTo>
                  <a:lnTo>
                    <a:pt x="921" y="515"/>
                  </a:lnTo>
                  <a:lnTo>
                    <a:pt x="957" y="578"/>
                  </a:lnTo>
                  <a:lnTo>
                    <a:pt x="989" y="644"/>
                  </a:lnTo>
                  <a:lnTo>
                    <a:pt x="1017" y="712"/>
                  </a:lnTo>
                  <a:lnTo>
                    <a:pt x="1039" y="783"/>
                  </a:lnTo>
                  <a:lnTo>
                    <a:pt x="1058" y="855"/>
                  </a:lnTo>
                  <a:lnTo>
                    <a:pt x="1071" y="929"/>
                  </a:lnTo>
                  <a:lnTo>
                    <a:pt x="1079" y="1005"/>
                  </a:lnTo>
                  <a:lnTo>
                    <a:pt x="1081" y="1082"/>
                  </a:lnTo>
                  <a:lnTo>
                    <a:pt x="0" y="108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23" name="Freeform 232">
              <a:extLst>
                <a:ext uri="{FF2B5EF4-FFF2-40B4-BE49-F238E27FC236}">
                  <a16:creationId xmlns:a16="http://schemas.microsoft.com/office/drawing/2014/main" id="{C0F896F5-E97C-4AFC-8917-BE3F81B5C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1317"/>
              <a:ext cx="1326" cy="1082"/>
            </a:xfrm>
            <a:custGeom>
              <a:avLst/>
              <a:gdLst>
                <a:gd name="T0" fmla="+- 0 3334 2253"/>
                <a:gd name="T1" fmla="*/ T0 w 1082"/>
                <a:gd name="T2" fmla="+- 0 1317 1317"/>
                <a:gd name="T3" fmla="*/ 1317 h 1082"/>
                <a:gd name="T4" fmla="+- 0 2253 2253"/>
                <a:gd name="T5" fmla="*/ T4 w 1082"/>
                <a:gd name="T6" fmla="+- 0 1317 1317"/>
                <a:gd name="T7" fmla="*/ 1317 h 1082"/>
                <a:gd name="T8" fmla="+- 0 2253 2253"/>
                <a:gd name="T9" fmla="*/ T8 w 1082"/>
                <a:gd name="T10" fmla="+- 0 2398 1317"/>
                <a:gd name="T11" fmla="*/ 2398 h 1082"/>
                <a:gd name="T12" fmla="+- 0 2330 2253"/>
                <a:gd name="T13" fmla="*/ T12 w 1082"/>
                <a:gd name="T14" fmla="+- 0 2396 1317"/>
                <a:gd name="T15" fmla="*/ 2396 h 1082"/>
                <a:gd name="T16" fmla="+- 0 2406 2253"/>
                <a:gd name="T17" fmla="*/ T16 w 1082"/>
                <a:gd name="T18" fmla="+- 0 2388 1317"/>
                <a:gd name="T19" fmla="*/ 2388 h 1082"/>
                <a:gd name="T20" fmla="+- 0 2480 2253"/>
                <a:gd name="T21" fmla="*/ T20 w 1082"/>
                <a:gd name="T22" fmla="+- 0 2375 1317"/>
                <a:gd name="T23" fmla="*/ 2375 h 1082"/>
                <a:gd name="T24" fmla="+- 0 2552 2253"/>
                <a:gd name="T25" fmla="*/ T24 w 1082"/>
                <a:gd name="T26" fmla="+- 0 2356 1317"/>
                <a:gd name="T27" fmla="*/ 2356 h 1082"/>
                <a:gd name="T28" fmla="+- 0 2623 2253"/>
                <a:gd name="T29" fmla="*/ T28 w 1082"/>
                <a:gd name="T30" fmla="+- 0 2334 1317"/>
                <a:gd name="T31" fmla="*/ 2334 h 1082"/>
                <a:gd name="T32" fmla="+- 0 2691 2253"/>
                <a:gd name="T33" fmla="*/ T32 w 1082"/>
                <a:gd name="T34" fmla="+- 0 2306 1317"/>
                <a:gd name="T35" fmla="*/ 2306 h 1082"/>
                <a:gd name="T36" fmla="+- 0 2756 2253"/>
                <a:gd name="T37" fmla="*/ T36 w 1082"/>
                <a:gd name="T38" fmla="+- 0 2274 1317"/>
                <a:gd name="T39" fmla="*/ 2274 h 1082"/>
                <a:gd name="T40" fmla="+- 0 2820 2253"/>
                <a:gd name="T41" fmla="*/ T40 w 1082"/>
                <a:gd name="T42" fmla="+- 0 2238 1317"/>
                <a:gd name="T43" fmla="*/ 2238 h 1082"/>
                <a:gd name="T44" fmla="+- 0 2880 2253"/>
                <a:gd name="T45" fmla="*/ T44 w 1082"/>
                <a:gd name="T46" fmla="+- 0 2198 1317"/>
                <a:gd name="T47" fmla="*/ 2198 h 1082"/>
                <a:gd name="T48" fmla="+- 0 2937 2253"/>
                <a:gd name="T49" fmla="*/ T48 w 1082"/>
                <a:gd name="T50" fmla="+- 0 2154 1317"/>
                <a:gd name="T51" fmla="*/ 2154 h 1082"/>
                <a:gd name="T52" fmla="+- 0 2992 2253"/>
                <a:gd name="T53" fmla="*/ T52 w 1082"/>
                <a:gd name="T54" fmla="+- 0 2107 1317"/>
                <a:gd name="T55" fmla="*/ 2107 h 1082"/>
                <a:gd name="T56" fmla="+- 0 3043 2253"/>
                <a:gd name="T57" fmla="*/ T56 w 1082"/>
                <a:gd name="T58" fmla="+- 0 2056 1317"/>
                <a:gd name="T59" fmla="*/ 2056 h 1082"/>
                <a:gd name="T60" fmla="+- 0 3090 2253"/>
                <a:gd name="T61" fmla="*/ T60 w 1082"/>
                <a:gd name="T62" fmla="+- 0 2001 1317"/>
                <a:gd name="T63" fmla="*/ 2001 h 1082"/>
                <a:gd name="T64" fmla="+- 0 3134 2253"/>
                <a:gd name="T65" fmla="*/ T64 w 1082"/>
                <a:gd name="T66" fmla="+- 0 1944 1317"/>
                <a:gd name="T67" fmla="*/ 1944 h 1082"/>
                <a:gd name="T68" fmla="+- 0 3174 2253"/>
                <a:gd name="T69" fmla="*/ T68 w 1082"/>
                <a:gd name="T70" fmla="+- 0 1884 1317"/>
                <a:gd name="T71" fmla="*/ 1884 h 1082"/>
                <a:gd name="T72" fmla="+- 0 3210 2253"/>
                <a:gd name="T73" fmla="*/ T72 w 1082"/>
                <a:gd name="T74" fmla="+- 0 1820 1317"/>
                <a:gd name="T75" fmla="*/ 1820 h 1082"/>
                <a:gd name="T76" fmla="+- 0 3242 2253"/>
                <a:gd name="T77" fmla="*/ T76 w 1082"/>
                <a:gd name="T78" fmla="+- 0 1755 1317"/>
                <a:gd name="T79" fmla="*/ 1755 h 1082"/>
                <a:gd name="T80" fmla="+- 0 3270 2253"/>
                <a:gd name="T81" fmla="*/ T80 w 1082"/>
                <a:gd name="T82" fmla="+- 0 1687 1317"/>
                <a:gd name="T83" fmla="*/ 1687 h 1082"/>
                <a:gd name="T84" fmla="+- 0 3292 2253"/>
                <a:gd name="T85" fmla="*/ T84 w 1082"/>
                <a:gd name="T86" fmla="+- 0 1616 1317"/>
                <a:gd name="T87" fmla="*/ 1616 h 1082"/>
                <a:gd name="T88" fmla="+- 0 3311 2253"/>
                <a:gd name="T89" fmla="*/ T88 w 1082"/>
                <a:gd name="T90" fmla="+- 0 1544 1317"/>
                <a:gd name="T91" fmla="*/ 1544 h 1082"/>
                <a:gd name="T92" fmla="+- 0 3324 2253"/>
                <a:gd name="T93" fmla="*/ T92 w 1082"/>
                <a:gd name="T94" fmla="+- 0 1470 1317"/>
                <a:gd name="T95" fmla="*/ 1470 h 1082"/>
                <a:gd name="T96" fmla="+- 0 3332 2253"/>
                <a:gd name="T97" fmla="*/ T96 w 1082"/>
                <a:gd name="T98" fmla="+- 0 1394 1317"/>
                <a:gd name="T99" fmla="*/ 1394 h 1082"/>
                <a:gd name="T100" fmla="+- 0 3334 2253"/>
                <a:gd name="T101" fmla="*/ T100 w 1082"/>
                <a:gd name="T102" fmla="+- 0 1317 1317"/>
                <a:gd name="T103" fmla="*/ 1317 h 10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</a:cxnLst>
              <a:rect l="0" t="0" r="r" b="b"/>
              <a:pathLst>
                <a:path w="1082" h="1082">
                  <a:moveTo>
                    <a:pt x="1081" y="0"/>
                  </a:moveTo>
                  <a:lnTo>
                    <a:pt x="0" y="0"/>
                  </a:lnTo>
                  <a:lnTo>
                    <a:pt x="0" y="1081"/>
                  </a:lnTo>
                  <a:lnTo>
                    <a:pt x="77" y="1079"/>
                  </a:lnTo>
                  <a:lnTo>
                    <a:pt x="153" y="1071"/>
                  </a:lnTo>
                  <a:lnTo>
                    <a:pt x="227" y="1058"/>
                  </a:lnTo>
                  <a:lnTo>
                    <a:pt x="299" y="1039"/>
                  </a:lnTo>
                  <a:lnTo>
                    <a:pt x="370" y="1017"/>
                  </a:lnTo>
                  <a:lnTo>
                    <a:pt x="438" y="989"/>
                  </a:lnTo>
                  <a:lnTo>
                    <a:pt x="503" y="957"/>
                  </a:lnTo>
                  <a:lnTo>
                    <a:pt x="567" y="921"/>
                  </a:lnTo>
                  <a:lnTo>
                    <a:pt x="627" y="881"/>
                  </a:lnTo>
                  <a:lnTo>
                    <a:pt x="684" y="837"/>
                  </a:lnTo>
                  <a:lnTo>
                    <a:pt x="739" y="790"/>
                  </a:lnTo>
                  <a:lnTo>
                    <a:pt x="790" y="739"/>
                  </a:lnTo>
                  <a:lnTo>
                    <a:pt x="837" y="684"/>
                  </a:lnTo>
                  <a:lnTo>
                    <a:pt x="881" y="627"/>
                  </a:lnTo>
                  <a:lnTo>
                    <a:pt x="921" y="567"/>
                  </a:lnTo>
                  <a:lnTo>
                    <a:pt x="957" y="503"/>
                  </a:lnTo>
                  <a:lnTo>
                    <a:pt x="989" y="438"/>
                  </a:lnTo>
                  <a:lnTo>
                    <a:pt x="1017" y="370"/>
                  </a:lnTo>
                  <a:lnTo>
                    <a:pt x="1039" y="299"/>
                  </a:lnTo>
                  <a:lnTo>
                    <a:pt x="1058" y="227"/>
                  </a:lnTo>
                  <a:lnTo>
                    <a:pt x="1071" y="153"/>
                  </a:lnTo>
                  <a:lnTo>
                    <a:pt x="1079" y="77"/>
                  </a:lnTo>
                  <a:lnTo>
                    <a:pt x="1081" y="0"/>
                  </a:lnTo>
                  <a:close/>
                </a:path>
              </a:pathLst>
            </a:custGeom>
            <a:solidFill>
              <a:srgbClr val="006F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r>
                <a:rPr lang="zh-TW" altLang="en-US" b="1" dirty="0">
                  <a:solidFill>
                    <a:srgbClr val="FFFFFF"/>
                  </a:solidFill>
                </a:rPr>
                <a:t>好書</a:t>
              </a:r>
              <a:endParaRPr lang="en-US" altLang="zh-TW" b="1" dirty="0">
                <a:solidFill>
                  <a:srgbClr val="FFFFFF"/>
                </a:solidFill>
              </a:endParaRPr>
            </a:p>
            <a:p>
              <a:r>
                <a:rPr lang="zh-TW" altLang="en-US" b="1" dirty="0">
                  <a:solidFill>
                    <a:srgbClr val="FFFFFF"/>
                  </a:solidFill>
                </a:rPr>
                <a:t>共讀</a:t>
              </a:r>
            </a:p>
          </p:txBody>
        </p:sp>
        <p:sp>
          <p:nvSpPr>
            <p:cNvPr id="24" name="Freeform 231">
              <a:extLst>
                <a:ext uri="{FF2B5EF4-FFF2-40B4-BE49-F238E27FC236}">
                  <a16:creationId xmlns:a16="http://schemas.microsoft.com/office/drawing/2014/main" id="{F7B43CCA-41D1-4605-B0C7-C1BCFA277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3" y="1317"/>
              <a:ext cx="1326" cy="1082"/>
            </a:xfrm>
            <a:custGeom>
              <a:avLst/>
              <a:gdLst>
                <a:gd name="T0" fmla="+- 0 3334 2253"/>
                <a:gd name="T1" fmla="*/ T0 w 1082"/>
                <a:gd name="T2" fmla="+- 0 1317 1317"/>
                <a:gd name="T3" fmla="*/ 1317 h 1082"/>
                <a:gd name="T4" fmla="+- 0 3332 2253"/>
                <a:gd name="T5" fmla="*/ T4 w 1082"/>
                <a:gd name="T6" fmla="+- 0 1394 1317"/>
                <a:gd name="T7" fmla="*/ 1394 h 1082"/>
                <a:gd name="T8" fmla="+- 0 3324 2253"/>
                <a:gd name="T9" fmla="*/ T8 w 1082"/>
                <a:gd name="T10" fmla="+- 0 1470 1317"/>
                <a:gd name="T11" fmla="*/ 1470 h 1082"/>
                <a:gd name="T12" fmla="+- 0 3311 2253"/>
                <a:gd name="T13" fmla="*/ T12 w 1082"/>
                <a:gd name="T14" fmla="+- 0 1544 1317"/>
                <a:gd name="T15" fmla="*/ 1544 h 1082"/>
                <a:gd name="T16" fmla="+- 0 3292 2253"/>
                <a:gd name="T17" fmla="*/ T16 w 1082"/>
                <a:gd name="T18" fmla="+- 0 1616 1317"/>
                <a:gd name="T19" fmla="*/ 1616 h 1082"/>
                <a:gd name="T20" fmla="+- 0 3270 2253"/>
                <a:gd name="T21" fmla="*/ T20 w 1082"/>
                <a:gd name="T22" fmla="+- 0 1687 1317"/>
                <a:gd name="T23" fmla="*/ 1687 h 1082"/>
                <a:gd name="T24" fmla="+- 0 3242 2253"/>
                <a:gd name="T25" fmla="*/ T24 w 1082"/>
                <a:gd name="T26" fmla="+- 0 1755 1317"/>
                <a:gd name="T27" fmla="*/ 1755 h 1082"/>
                <a:gd name="T28" fmla="+- 0 3210 2253"/>
                <a:gd name="T29" fmla="*/ T28 w 1082"/>
                <a:gd name="T30" fmla="+- 0 1820 1317"/>
                <a:gd name="T31" fmla="*/ 1820 h 1082"/>
                <a:gd name="T32" fmla="+- 0 3174 2253"/>
                <a:gd name="T33" fmla="*/ T32 w 1082"/>
                <a:gd name="T34" fmla="+- 0 1884 1317"/>
                <a:gd name="T35" fmla="*/ 1884 h 1082"/>
                <a:gd name="T36" fmla="+- 0 3134 2253"/>
                <a:gd name="T37" fmla="*/ T36 w 1082"/>
                <a:gd name="T38" fmla="+- 0 1944 1317"/>
                <a:gd name="T39" fmla="*/ 1944 h 1082"/>
                <a:gd name="T40" fmla="+- 0 3090 2253"/>
                <a:gd name="T41" fmla="*/ T40 w 1082"/>
                <a:gd name="T42" fmla="+- 0 2001 1317"/>
                <a:gd name="T43" fmla="*/ 2001 h 1082"/>
                <a:gd name="T44" fmla="+- 0 3043 2253"/>
                <a:gd name="T45" fmla="*/ T44 w 1082"/>
                <a:gd name="T46" fmla="+- 0 2056 1317"/>
                <a:gd name="T47" fmla="*/ 2056 h 1082"/>
                <a:gd name="T48" fmla="+- 0 2992 2253"/>
                <a:gd name="T49" fmla="*/ T48 w 1082"/>
                <a:gd name="T50" fmla="+- 0 2107 1317"/>
                <a:gd name="T51" fmla="*/ 2107 h 1082"/>
                <a:gd name="T52" fmla="+- 0 2937 2253"/>
                <a:gd name="T53" fmla="*/ T52 w 1082"/>
                <a:gd name="T54" fmla="+- 0 2154 1317"/>
                <a:gd name="T55" fmla="*/ 2154 h 1082"/>
                <a:gd name="T56" fmla="+- 0 2880 2253"/>
                <a:gd name="T57" fmla="*/ T56 w 1082"/>
                <a:gd name="T58" fmla="+- 0 2198 1317"/>
                <a:gd name="T59" fmla="*/ 2198 h 1082"/>
                <a:gd name="T60" fmla="+- 0 2820 2253"/>
                <a:gd name="T61" fmla="*/ T60 w 1082"/>
                <a:gd name="T62" fmla="+- 0 2238 1317"/>
                <a:gd name="T63" fmla="*/ 2238 h 1082"/>
                <a:gd name="T64" fmla="+- 0 2756 2253"/>
                <a:gd name="T65" fmla="*/ T64 w 1082"/>
                <a:gd name="T66" fmla="+- 0 2274 1317"/>
                <a:gd name="T67" fmla="*/ 2274 h 1082"/>
                <a:gd name="T68" fmla="+- 0 2691 2253"/>
                <a:gd name="T69" fmla="*/ T68 w 1082"/>
                <a:gd name="T70" fmla="+- 0 2306 1317"/>
                <a:gd name="T71" fmla="*/ 2306 h 1082"/>
                <a:gd name="T72" fmla="+- 0 2623 2253"/>
                <a:gd name="T73" fmla="*/ T72 w 1082"/>
                <a:gd name="T74" fmla="+- 0 2334 1317"/>
                <a:gd name="T75" fmla="*/ 2334 h 1082"/>
                <a:gd name="T76" fmla="+- 0 2552 2253"/>
                <a:gd name="T77" fmla="*/ T76 w 1082"/>
                <a:gd name="T78" fmla="+- 0 2356 1317"/>
                <a:gd name="T79" fmla="*/ 2356 h 1082"/>
                <a:gd name="T80" fmla="+- 0 2480 2253"/>
                <a:gd name="T81" fmla="*/ T80 w 1082"/>
                <a:gd name="T82" fmla="+- 0 2375 1317"/>
                <a:gd name="T83" fmla="*/ 2375 h 1082"/>
                <a:gd name="T84" fmla="+- 0 2406 2253"/>
                <a:gd name="T85" fmla="*/ T84 w 1082"/>
                <a:gd name="T86" fmla="+- 0 2388 1317"/>
                <a:gd name="T87" fmla="*/ 2388 h 1082"/>
                <a:gd name="T88" fmla="+- 0 2330 2253"/>
                <a:gd name="T89" fmla="*/ T88 w 1082"/>
                <a:gd name="T90" fmla="+- 0 2396 1317"/>
                <a:gd name="T91" fmla="*/ 2396 h 1082"/>
                <a:gd name="T92" fmla="+- 0 2253 2253"/>
                <a:gd name="T93" fmla="*/ T92 w 1082"/>
                <a:gd name="T94" fmla="+- 0 2398 1317"/>
                <a:gd name="T95" fmla="*/ 2398 h 1082"/>
                <a:gd name="T96" fmla="+- 0 2253 2253"/>
                <a:gd name="T97" fmla="*/ T96 w 1082"/>
                <a:gd name="T98" fmla="+- 0 1317 1317"/>
                <a:gd name="T99" fmla="*/ 1317 h 1082"/>
                <a:gd name="T100" fmla="+- 0 3334 2253"/>
                <a:gd name="T101" fmla="*/ T100 w 1082"/>
                <a:gd name="T102" fmla="+- 0 1317 1317"/>
                <a:gd name="T103" fmla="*/ 1317 h 10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</a:cxnLst>
              <a:rect l="0" t="0" r="r" b="b"/>
              <a:pathLst>
                <a:path w="1082" h="1082">
                  <a:moveTo>
                    <a:pt x="1081" y="0"/>
                  </a:moveTo>
                  <a:lnTo>
                    <a:pt x="1079" y="77"/>
                  </a:lnTo>
                  <a:lnTo>
                    <a:pt x="1071" y="153"/>
                  </a:lnTo>
                  <a:lnTo>
                    <a:pt x="1058" y="227"/>
                  </a:lnTo>
                  <a:lnTo>
                    <a:pt x="1039" y="299"/>
                  </a:lnTo>
                  <a:lnTo>
                    <a:pt x="1017" y="370"/>
                  </a:lnTo>
                  <a:lnTo>
                    <a:pt x="989" y="438"/>
                  </a:lnTo>
                  <a:lnTo>
                    <a:pt x="957" y="503"/>
                  </a:lnTo>
                  <a:lnTo>
                    <a:pt x="921" y="567"/>
                  </a:lnTo>
                  <a:lnTo>
                    <a:pt x="881" y="627"/>
                  </a:lnTo>
                  <a:lnTo>
                    <a:pt x="837" y="684"/>
                  </a:lnTo>
                  <a:lnTo>
                    <a:pt x="790" y="739"/>
                  </a:lnTo>
                  <a:lnTo>
                    <a:pt x="739" y="790"/>
                  </a:lnTo>
                  <a:lnTo>
                    <a:pt x="684" y="837"/>
                  </a:lnTo>
                  <a:lnTo>
                    <a:pt x="627" y="881"/>
                  </a:lnTo>
                  <a:lnTo>
                    <a:pt x="567" y="921"/>
                  </a:lnTo>
                  <a:lnTo>
                    <a:pt x="503" y="957"/>
                  </a:lnTo>
                  <a:lnTo>
                    <a:pt x="438" y="989"/>
                  </a:lnTo>
                  <a:lnTo>
                    <a:pt x="370" y="1017"/>
                  </a:lnTo>
                  <a:lnTo>
                    <a:pt x="299" y="1039"/>
                  </a:lnTo>
                  <a:lnTo>
                    <a:pt x="227" y="1058"/>
                  </a:lnTo>
                  <a:lnTo>
                    <a:pt x="153" y="1071"/>
                  </a:lnTo>
                  <a:lnTo>
                    <a:pt x="77" y="1079"/>
                  </a:lnTo>
                  <a:lnTo>
                    <a:pt x="0" y="1081"/>
                  </a:lnTo>
                  <a:lnTo>
                    <a:pt x="0" y="0"/>
                  </a:lnTo>
                  <a:lnTo>
                    <a:pt x="1081" y="0"/>
                  </a:lnTo>
                  <a:close/>
                </a:path>
              </a:pathLst>
            </a:custGeom>
            <a:noFill/>
            <a:ln w="25400">
              <a:solidFill>
                <a:srgbClr val="00AFE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25" name="Freeform 230">
              <a:extLst>
                <a:ext uri="{FF2B5EF4-FFF2-40B4-BE49-F238E27FC236}">
                  <a16:creationId xmlns:a16="http://schemas.microsoft.com/office/drawing/2014/main" id="{DDF0BE6F-8741-4E9D-BEE9-EF4F6D0FA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1317"/>
              <a:ext cx="1228" cy="1082"/>
            </a:xfrm>
            <a:custGeom>
              <a:avLst/>
              <a:gdLst>
                <a:gd name="T0" fmla="+- 0 2203 1122"/>
                <a:gd name="T1" fmla="*/ T0 w 1082"/>
                <a:gd name="T2" fmla="+- 0 1317 1317"/>
                <a:gd name="T3" fmla="*/ 1317 h 1082"/>
                <a:gd name="T4" fmla="+- 0 1122 1122"/>
                <a:gd name="T5" fmla="*/ T4 w 1082"/>
                <a:gd name="T6" fmla="+- 0 1317 1317"/>
                <a:gd name="T7" fmla="*/ 1317 h 1082"/>
                <a:gd name="T8" fmla="+- 0 1124 1122"/>
                <a:gd name="T9" fmla="*/ T8 w 1082"/>
                <a:gd name="T10" fmla="+- 0 1394 1317"/>
                <a:gd name="T11" fmla="*/ 1394 h 1082"/>
                <a:gd name="T12" fmla="+- 0 1132 1122"/>
                <a:gd name="T13" fmla="*/ T12 w 1082"/>
                <a:gd name="T14" fmla="+- 0 1470 1317"/>
                <a:gd name="T15" fmla="*/ 1470 h 1082"/>
                <a:gd name="T16" fmla="+- 0 1145 1122"/>
                <a:gd name="T17" fmla="*/ T16 w 1082"/>
                <a:gd name="T18" fmla="+- 0 1544 1317"/>
                <a:gd name="T19" fmla="*/ 1544 h 1082"/>
                <a:gd name="T20" fmla="+- 0 1164 1122"/>
                <a:gd name="T21" fmla="*/ T20 w 1082"/>
                <a:gd name="T22" fmla="+- 0 1616 1317"/>
                <a:gd name="T23" fmla="*/ 1616 h 1082"/>
                <a:gd name="T24" fmla="+- 0 1186 1122"/>
                <a:gd name="T25" fmla="*/ T24 w 1082"/>
                <a:gd name="T26" fmla="+- 0 1687 1317"/>
                <a:gd name="T27" fmla="*/ 1687 h 1082"/>
                <a:gd name="T28" fmla="+- 0 1214 1122"/>
                <a:gd name="T29" fmla="*/ T28 w 1082"/>
                <a:gd name="T30" fmla="+- 0 1755 1317"/>
                <a:gd name="T31" fmla="*/ 1755 h 1082"/>
                <a:gd name="T32" fmla="+- 0 1246 1122"/>
                <a:gd name="T33" fmla="*/ T32 w 1082"/>
                <a:gd name="T34" fmla="+- 0 1820 1317"/>
                <a:gd name="T35" fmla="*/ 1820 h 1082"/>
                <a:gd name="T36" fmla="+- 0 1282 1122"/>
                <a:gd name="T37" fmla="*/ T36 w 1082"/>
                <a:gd name="T38" fmla="+- 0 1884 1317"/>
                <a:gd name="T39" fmla="*/ 1884 h 1082"/>
                <a:gd name="T40" fmla="+- 0 1322 1122"/>
                <a:gd name="T41" fmla="*/ T40 w 1082"/>
                <a:gd name="T42" fmla="+- 0 1944 1317"/>
                <a:gd name="T43" fmla="*/ 1944 h 1082"/>
                <a:gd name="T44" fmla="+- 0 1366 1122"/>
                <a:gd name="T45" fmla="*/ T44 w 1082"/>
                <a:gd name="T46" fmla="+- 0 2001 1317"/>
                <a:gd name="T47" fmla="*/ 2001 h 1082"/>
                <a:gd name="T48" fmla="+- 0 1413 1122"/>
                <a:gd name="T49" fmla="*/ T48 w 1082"/>
                <a:gd name="T50" fmla="+- 0 2056 1317"/>
                <a:gd name="T51" fmla="*/ 2056 h 1082"/>
                <a:gd name="T52" fmla="+- 0 1464 1122"/>
                <a:gd name="T53" fmla="*/ T52 w 1082"/>
                <a:gd name="T54" fmla="+- 0 2107 1317"/>
                <a:gd name="T55" fmla="*/ 2107 h 1082"/>
                <a:gd name="T56" fmla="+- 0 1519 1122"/>
                <a:gd name="T57" fmla="*/ T56 w 1082"/>
                <a:gd name="T58" fmla="+- 0 2154 1317"/>
                <a:gd name="T59" fmla="*/ 2154 h 1082"/>
                <a:gd name="T60" fmla="+- 0 1576 1122"/>
                <a:gd name="T61" fmla="*/ T60 w 1082"/>
                <a:gd name="T62" fmla="+- 0 2198 1317"/>
                <a:gd name="T63" fmla="*/ 2198 h 1082"/>
                <a:gd name="T64" fmla="+- 0 1636 1122"/>
                <a:gd name="T65" fmla="*/ T64 w 1082"/>
                <a:gd name="T66" fmla="+- 0 2238 1317"/>
                <a:gd name="T67" fmla="*/ 2238 h 1082"/>
                <a:gd name="T68" fmla="+- 0 1700 1122"/>
                <a:gd name="T69" fmla="*/ T68 w 1082"/>
                <a:gd name="T70" fmla="+- 0 2274 1317"/>
                <a:gd name="T71" fmla="*/ 2274 h 1082"/>
                <a:gd name="T72" fmla="+- 0 1765 1122"/>
                <a:gd name="T73" fmla="*/ T72 w 1082"/>
                <a:gd name="T74" fmla="+- 0 2306 1317"/>
                <a:gd name="T75" fmla="*/ 2306 h 1082"/>
                <a:gd name="T76" fmla="+- 0 1833 1122"/>
                <a:gd name="T77" fmla="*/ T76 w 1082"/>
                <a:gd name="T78" fmla="+- 0 2334 1317"/>
                <a:gd name="T79" fmla="*/ 2334 h 1082"/>
                <a:gd name="T80" fmla="+- 0 1904 1122"/>
                <a:gd name="T81" fmla="*/ T80 w 1082"/>
                <a:gd name="T82" fmla="+- 0 2356 1317"/>
                <a:gd name="T83" fmla="*/ 2356 h 1082"/>
                <a:gd name="T84" fmla="+- 0 1976 1122"/>
                <a:gd name="T85" fmla="*/ T84 w 1082"/>
                <a:gd name="T86" fmla="+- 0 2375 1317"/>
                <a:gd name="T87" fmla="*/ 2375 h 1082"/>
                <a:gd name="T88" fmla="+- 0 2050 1122"/>
                <a:gd name="T89" fmla="*/ T88 w 1082"/>
                <a:gd name="T90" fmla="+- 0 2388 1317"/>
                <a:gd name="T91" fmla="*/ 2388 h 1082"/>
                <a:gd name="T92" fmla="+- 0 2126 1122"/>
                <a:gd name="T93" fmla="*/ T92 w 1082"/>
                <a:gd name="T94" fmla="+- 0 2396 1317"/>
                <a:gd name="T95" fmla="*/ 2396 h 1082"/>
                <a:gd name="T96" fmla="+- 0 2203 1122"/>
                <a:gd name="T97" fmla="*/ T96 w 1082"/>
                <a:gd name="T98" fmla="+- 0 2398 1317"/>
                <a:gd name="T99" fmla="*/ 2398 h 1082"/>
                <a:gd name="T100" fmla="+- 0 2203 1122"/>
                <a:gd name="T101" fmla="*/ T100 w 1082"/>
                <a:gd name="T102" fmla="+- 0 1317 1317"/>
                <a:gd name="T103" fmla="*/ 1317 h 10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</a:cxnLst>
              <a:rect l="0" t="0" r="r" b="b"/>
              <a:pathLst>
                <a:path w="1082" h="1082">
                  <a:moveTo>
                    <a:pt x="1081" y="0"/>
                  </a:moveTo>
                  <a:lnTo>
                    <a:pt x="0" y="0"/>
                  </a:lnTo>
                  <a:lnTo>
                    <a:pt x="2" y="77"/>
                  </a:lnTo>
                  <a:lnTo>
                    <a:pt x="10" y="153"/>
                  </a:lnTo>
                  <a:lnTo>
                    <a:pt x="23" y="227"/>
                  </a:lnTo>
                  <a:lnTo>
                    <a:pt x="42" y="299"/>
                  </a:lnTo>
                  <a:lnTo>
                    <a:pt x="64" y="370"/>
                  </a:lnTo>
                  <a:lnTo>
                    <a:pt x="92" y="438"/>
                  </a:lnTo>
                  <a:lnTo>
                    <a:pt x="124" y="503"/>
                  </a:lnTo>
                  <a:lnTo>
                    <a:pt x="160" y="567"/>
                  </a:lnTo>
                  <a:lnTo>
                    <a:pt x="200" y="627"/>
                  </a:lnTo>
                  <a:lnTo>
                    <a:pt x="244" y="684"/>
                  </a:lnTo>
                  <a:lnTo>
                    <a:pt x="291" y="739"/>
                  </a:lnTo>
                  <a:lnTo>
                    <a:pt x="342" y="790"/>
                  </a:lnTo>
                  <a:lnTo>
                    <a:pt x="397" y="837"/>
                  </a:lnTo>
                  <a:lnTo>
                    <a:pt x="454" y="881"/>
                  </a:lnTo>
                  <a:lnTo>
                    <a:pt x="514" y="921"/>
                  </a:lnTo>
                  <a:lnTo>
                    <a:pt x="578" y="957"/>
                  </a:lnTo>
                  <a:lnTo>
                    <a:pt x="643" y="989"/>
                  </a:lnTo>
                  <a:lnTo>
                    <a:pt x="711" y="1017"/>
                  </a:lnTo>
                  <a:lnTo>
                    <a:pt x="782" y="1039"/>
                  </a:lnTo>
                  <a:lnTo>
                    <a:pt x="854" y="1058"/>
                  </a:lnTo>
                  <a:lnTo>
                    <a:pt x="928" y="1071"/>
                  </a:lnTo>
                  <a:lnTo>
                    <a:pt x="1004" y="1079"/>
                  </a:lnTo>
                  <a:lnTo>
                    <a:pt x="1081" y="1081"/>
                  </a:lnTo>
                  <a:lnTo>
                    <a:pt x="1081" y="0"/>
                  </a:ln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sp>
          <p:nvSpPr>
            <p:cNvPr id="26" name="Freeform 229">
              <a:extLst>
                <a:ext uri="{FF2B5EF4-FFF2-40B4-BE49-F238E27FC236}">
                  <a16:creationId xmlns:a16="http://schemas.microsoft.com/office/drawing/2014/main" id="{8A261ABD-99B1-4333-BE62-CADA63C34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1317"/>
              <a:ext cx="1228" cy="1082"/>
            </a:xfrm>
            <a:custGeom>
              <a:avLst/>
              <a:gdLst>
                <a:gd name="T0" fmla="+- 0 2203 1122"/>
                <a:gd name="T1" fmla="*/ T0 w 1082"/>
                <a:gd name="T2" fmla="+- 0 2398 1317"/>
                <a:gd name="T3" fmla="*/ 2398 h 1082"/>
                <a:gd name="T4" fmla="+- 0 2126 1122"/>
                <a:gd name="T5" fmla="*/ T4 w 1082"/>
                <a:gd name="T6" fmla="+- 0 2396 1317"/>
                <a:gd name="T7" fmla="*/ 2396 h 1082"/>
                <a:gd name="T8" fmla="+- 0 2050 1122"/>
                <a:gd name="T9" fmla="*/ T8 w 1082"/>
                <a:gd name="T10" fmla="+- 0 2388 1317"/>
                <a:gd name="T11" fmla="*/ 2388 h 1082"/>
                <a:gd name="T12" fmla="+- 0 1976 1122"/>
                <a:gd name="T13" fmla="*/ T12 w 1082"/>
                <a:gd name="T14" fmla="+- 0 2375 1317"/>
                <a:gd name="T15" fmla="*/ 2375 h 1082"/>
                <a:gd name="T16" fmla="+- 0 1904 1122"/>
                <a:gd name="T17" fmla="*/ T16 w 1082"/>
                <a:gd name="T18" fmla="+- 0 2356 1317"/>
                <a:gd name="T19" fmla="*/ 2356 h 1082"/>
                <a:gd name="T20" fmla="+- 0 1833 1122"/>
                <a:gd name="T21" fmla="*/ T20 w 1082"/>
                <a:gd name="T22" fmla="+- 0 2334 1317"/>
                <a:gd name="T23" fmla="*/ 2334 h 1082"/>
                <a:gd name="T24" fmla="+- 0 1765 1122"/>
                <a:gd name="T25" fmla="*/ T24 w 1082"/>
                <a:gd name="T26" fmla="+- 0 2306 1317"/>
                <a:gd name="T27" fmla="*/ 2306 h 1082"/>
                <a:gd name="T28" fmla="+- 0 1700 1122"/>
                <a:gd name="T29" fmla="*/ T28 w 1082"/>
                <a:gd name="T30" fmla="+- 0 2274 1317"/>
                <a:gd name="T31" fmla="*/ 2274 h 1082"/>
                <a:gd name="T32" fmla="+- 0 1636 1122"/>
                <a:gd name="T33" fmla="*/ T32 w 1082"/>
                <a:gd name="T34" fmla="+- 0 2238 1317"/>
                <a:gd name="T35" fmla="*/ 2238 h 1082"/>
                <a:gd name="T36" fmla="+- 0 1576 1122"/>
                <a:gd name="T37" fmla="*/ T36 w 1082"/>
                <a:gd name="T38" fmla="+- 0 2198 1317"/>
                <a:gd name="T39" fmla="*/ 2198 h 1082"/>
                <a:gd name="T40" fmla="+- 0 1519 1122"/>
                <a:gd name="T41" fmla="*/ T40 w 1082"/>
                <a:gd name="T42" fmla="+- 0 2154 1317"/>
                <a:gd name="T43" fmla="*/ 2154 h 1082"/>
                <a:gd name="T44" fmla="+- 0 1464 1122"/>
                <a:gd name="T45" fmla="*/ T44 w 1082"/>
                <a:gd name="T46" fmla="+- 0 2107 1317"/>
                <a:gd name="T47" fmla="*/ 2107 h 1082"/>
                <a:gd name="T48" fmla="+- 0 1413 1122"/>
                <a:gd name="T49" fmla="*/ T48 w 1082"/>
                <a:gd name="T50" fmla="+- 0 2056 1317"/>
                <a:gd name="T51" fmla="*/ 2056 h 1082"/>
                <a:gd name="T52" fmla="+- 0 1366 1122"/>
                <a:gd name="T53" fmla="*/ T52 w 1082"/>
                <a:gd name="T54" fmla="+- 0 2001 1317"/>
                <a:gd name="T55" fmla="*/ 2001 h 1082"/>
                <a:gd name="T56" fmla="+- 0 1322 1122"/>
                <a:gd name="T57" fmla="*/ T56 w 1082"/>
                <a:gd name="T58" fmla="+- 0 1944 1317"/>
                <a:gd name="T59" fmla="*/ 1944 h 1082"/>
                <a:gd name="T60" fmla="+- 0 1282 1122"/>
                <a:gd name="T61" fmla="*/ T60 w 1082"/>
                <a:gd name="T62" fmla="+- 0 1884 1317"/>
                <a:gd name="T63" fmla="*/ 1884 h 1082"/>
                <a:gd name="T64" fmla="+- 0 1246 1122"/>
                <a:gd name="T65" fmla="*/ T64 w 1082"/>
                <a:gd name="T66" fmla="+- 0 1820 1317"/>
                <a:gd name="T67" fmla="*/ 1820 h 1082"/>
                <a:gd name="T68" fmla="+- 0 1214 1122"/>
                <a:gd name="T69" fmla="*/ T68 w 1082"/>
                <a:gd name="T70" fmla="+- 0 1755 1317"/>
                <a:gd name="T71" fmla="*/ 1755 h 1082"/>
                <a:gd name="T72" fmla="+- 0 1186 1122"/>
                <a:gd name="T73" fmla="*/ T72 w 1082"/>
                <a:gd name="T74" fmla="+- 0 1687 1317"/>
                <a:gd name="T75" fmla="*/ 1687 h 1082"/>
                <a:gd name="T76" fmla="+- 0 1164 1122"/>
                <a:gd name="T77" fmla="*/ T76 w 1082"/>
                <a:gd name="T78" fmla="+- 0 1616 1317"/>
                <a:gd name="T79" fmla="*/ 1616 h 1082"/>
                <a:gd name="T80" fmla="+- 0 1145 1122"/>
                <a:gd name="T81" fmla="*/ T80 w 1082"/>
                <a:gd name="T82" fmla="+- 0 1544 1317"/>
                <a:gd name="T83" fmla="*/ 1544 h 1082"/>
                <a:gd name="T84" fmla="+- 0 1132 1122"/>
                <a:gd name="T85" fmla="*/ T84 w 1082"/>
                <a:gd name="T86" fmla="+- 0 1470 1317"/>
                <a:gd name="T87" fmla="*/ 1470 h 1082"/>
                <a:gd name="T88" fmla="+- 0 1124 1122"/>
                <a:gd name="T89" fmla="*/ T88 w 1082"/>
                <a:gd name="T90" fmla="+- 0 1394 1317"/>
                <a:gd name="T91" fmla="*/ 1394 h 1082"/>
                <a:gd name="T92" fmla="+- 0 1122 1122"/>
                <a:gd name="T93" fmla="*/ T92 w 1082"/>
                <a:gd name="T94" fmla="+- 0 1317 1317"/>
                <a:gd name="T95" fmla="*/ 1317 h 1082"/>
                <a:gd name="T96" fmla="+- 0 2203 1122"/>
                <a:gd name="T97" fmla="*/ T96 w 1082"/>
                <a:gd name="T98" fmla="+- 0 1317 1317"/>
                <a:gd name="T99" fmla="*/ 1317 h 1082"/>
                <a:gd name="T100" fmla="+- 0 2203 1122"/>
                <a:gd name="T101" fmla="*/ T100 w 1082"/>
                <a:gd name="T102" fmla="+- 0 2398 1317"/>
                <a:gd name="T103" fmla="*/ 2398 h 10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</a:cxnLst>
              <a:rect l="0" t="0" r="r" b="b"/>
              <a:pathLst>
                <a:path w="1082" h="1082">
                  <a:moveTo>
                    <a:pt x="1081" y="1081"/>
                  </a:moveTo>
                  <a:lnTo>
                    <a:pt x="1004" y="1079"/>
                  </a:lnTo>
                  <a:lnTo>
                    <a:pt x="928" y="1071"/>
                  </a:lnTo>
                  <a:lnTo>
                    <a:pt x="854" y="1058"/>
                  </a:lnTo>
                  <a:lnTo>
                    <a:pt x="782" y="1039"/>
                  </a:lnTo>
                  <a:lnTo>
                    <a:pt x="711" y="1017"/>
                  </a:lnTo>
                  <a:lnTo>
                    <a:pt x="643" y="989"/>
                  </a:lnTo>
                  <a:lnTo>
                    <a:pt x="578" y="957"/>
                  </a:lnTo>
                  <a:lnTo>
                    <a:pt x="514" y="921"/>
                  </a:lnTo>
                  <a:lnTo>
                    <a:pt x="454" y="881"/>
                  </a:lnTo>
                  <a:lnTo>
                    <a:pt x="397" y="837"/>
                  </a:lnTo>
                  <a:lnTo>
                    <a:pt x="342" y="790"/>
                  </a:lnTo>
                  <a:lnTo>
                    <a:pt x="291" y="739"/>
                  </a:lnTo>
                  <a:lnTo>
                    <a:pt x="244" y="684"/>
                  </a:lnTo>
                  <a:lnTo>
                    <a:pt x="200" y="627"/>
                  </a:lnTo>
                  <a:lnTo>
                    <a:pt x="160" y="567"/>
                  </a:lnTo>
                  <a:lnTo>
                    <a:pt x="124" y="503"/>
                  </a:lnTo>
                  <a:lnTo>
                    <a:pt x="92" y="438"/>
                  </a:lnTo>
                  <a:lnTo>
                    <a:pt x="64" y="370"/>
                  </a:lnTo>
                  <a:lnTo>
                    <a:pt x="42" y="299"/>
                  </a:lnTo>
                  <a:lnTo>
                    <a:pt x="23" y="227"/>
                  </a:lnTo>
                  <a:lnTo>
                    <a:pt x="10" y="153"/>
                  </a:lnTo>
                  <a:lnTo>
                    <a:pt x="2" y="77"/>
                  </a:lnTo>
                  <a:lnTo>
                    <a:pt x="0" y="0"/>
                  </a:lnTo>
                  <a:lnTo>
                    <a:pt x="1081" y="0"/>
                  </a:lnTo>
                  <a:lnTo>
                    <a:pt x="1081" y="1081"/>
                  </a:lnTo>
                  <a:close/>
                </a:path>
              </a:pathLst>
            </a:cu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  <p:pic>
          <p:nvPicPr>
            <p:cNvPr id="27" name="Picture 228">
              <a:extLst>
                <a:ext uri="{FF2B5EF4-FFF2-40B4-BE49-F238E27FC236}">
                  <a16:creationId xmlns:a16="http://schemas.microsoft.com/office/drawing/2014/main" id="{BDC7BE58-2B63-4FBC-9F82-CCA45AD14E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1" y="1067"/>
              <a:ext cx="382" cy="1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27">
              <a:extLst>
                <a:ext uri="{FF2B5EF4-FFF2-40B4-BE49-F238E27FC236}">
                  <a16:creationId xmlns:a16="http://schemas.microsoft.com/office/drawing/2014/main" id="{C5780325-796B-47AC-A76E-464E92EBB1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" y="1334"/>
              <a:ext cx="382" cy="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 Box 226">
              <a:extLst>
                <a:ext uri="{FF2B5EF4-FFF2-40B4-BE49-F238E27FC236}">
                  <a16:creationId xmlns:a16="http://schemas.microsoft.com/office/drawing/2014/main" id="{8B0F9C22-3DD5-400C-A184-815FCE01C6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" y="170"/>
              <a:ext cx="1860" cy="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57785" marR="11430" indent="-58420">
                <a:lnSpc>
                  <a:spcPts val="2300"/>
                </a:lnSpc>
                <a:spcAft>
                  <a:spcPts val="0"/>
                </a:spcAft>
              </a:pPr>
              <a:r>
                <a:rPr lang="zh-TW" b="1" dirty="0">
                  <a:latin typeface="標楷體" panose="03000509000000000000" pitchFamily="65" charset="-120"/>
                  <a:ea typeface="新細明體" panose="02020500000000000000" pitchFamily="18" charset="-120"/>
                  <a:cs typeface="標楷體" panose="03000509000000000000" pitchFamily="65" charset="-120"/>
                </a:rPr>
                <a:t>有效班級經營</a:t>
              </a:r>
            </a:p>
            <a:p>
              <a:pPr>
                <a:lnSpc>
                  <a:spcPts val="2300"/>
                </a:lnSpc>
                <a:spcAft>
                  <a:spcPts val="0"/>
                </a:spcAft>
              </a:pPr>
              <a:r>
                <a:rPr lang="zh-TW" b="1" dirty="0">
                  <a:solidFill>
                    <a:srgbClr val="7030A0"/>
                  </a:solidFill>
                  <a:latin typeface="標楷體" panose="03000509000000000000" pitchFamily="65" charset="-120"/>
                  <a:ea typeface="新細明體" panose="02020500000000000000" pitchFamily="18" charset="-120"/>
                  <a:cs typeface="標楷體" panose="03000509000000000000" pitchFamily="65" charset="-120"/>
                </a:rPr>
                <a:t>班會說書</a:t>
              </a:r>
            </a:p>
          </p:txBody>
        </p:sp>
        <p:sp>
          <p:nvSpPr>
            <p:cNvPr id="30" name="Text Box 225">
              <a:extLst>
                <a:ext uri="{FF2B5EF4-FFF2-40B4-BE49-F238E27FC236}">
                  <a16:creationId xmlns:a16="http://schemas.microsoft.com/office/drawing/2014/main" id="{694DDB67-C76F-4704-8D32-2436E9195E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90" y="118"/>
              <a:ext cx="813" cy="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2300"/>
                </a:lnSpc>
                <a:spcAft>
                  <a:spcPts val="0"/>
                </a:spcAft>
              </a:pPr>
              <a:r>
                <a:rPr lang="zh-TW" b="1" dirty="0">
                  <a:solidFill>
                    <a:srgbClr val="7030A0"/>
                  </a:solidFill>
                  <a:effectLst/>
                  <a:latin typeface="標楷體" panose="03000509000000000000" pitchFamily="65" charset="-120"/>
                  <a:ea typeface="新細明體" panose="02020500000000000000" pitchFamily="18" charset="-120"/>
                  <a:cs typeface="標楷體" panose="03000509000000000000" pitchFamily="65" charset="-120"/>
                </a:rPr>
                <a:t>聊書</a:t>
              </a:r>
              <a:endParaRPr lang="zh-TW" dirty="0">
                <a:solidFill>
                  <a:srgbClr val="7030A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endParaRPr>
            </a:p>
            <a:p>
              <a:pPr>
                <a:lnSpc>
                  <a:spcPts val="2300"/>
                </a:lnSpc>
                <a:spcAft>
                  <a:spcPts val="0"/>
                </a:spcAft>
              </a:pPr>
              <a:r>
                <a:rPr lang="zh-TW" b="1" dirty="0">
                  <a:solidFill>
                    <a:srgbClr val="7030A0"/>
                  </a:solidFill>
                  <a:effectLst/>
                  <a:latin typeface="標楷體" panose="03000509000000000000" pitchFamily="65" charset="-120"/>
                  <a:ea typeface="新細明體" panose="02020500000000000000" pitchFamily="18" charset="-120"/>
                  <a:cs typeface="標楷體" panose="03000509000000000000" pitchFamily="65" charset="-120"/>
                </a:rPr>
                <a:t>分享</a:t>
              </a:r>
              <a:endParaRPr lang="zh-TW" dirty="0">
                <a:solidFill>
                  <a:srgbClr val="7030A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endParaRPr>
            </a:p>
          </p:txBody>
        </p:sp>
        <p:sp>
          <p:nvSpPr>
            <p:cNvPr id="31" name="Text Box 224">
              <a:extLst>
                <a:ext uri="{FF2B5EF4-FFF2-40B4-BE49-F238E27FC236}">
                  <a16:creationId xmlns:a16="http://schemas.microsoft.com/office/drawing/2014/main" id="{B7043AA7-8382-4C75-B341-872F1C096D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3" y="637"/>
              <a:ext cx="424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R="11430">
                <a:lnSpc>
                  <a:spcPct val="83000"/>
                </a:lnSpc>
                <a:spcAft>
                  <a:spcPts val="0"/>
                </a:spcAft>
              </a:pPr>
              <a:endParaRPr lang="zh-TW" sz="1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endParaRPr>
            </a:p>
          </p:txBody>
        </p:sp>
        <p:sp>
          <p:nvSpPr>
            <p:cNvPr id="32" name="Text Box 223">
              <a:extLst>
                <a:ext uri="{FF2B5EF4-FFF2-40B4-BE49-F238E27FC236}">
                  <a16:creationId xmlns:a16="http://schemas.microsoft.com/office/drawing/2014/main" id="{A89F9874-FB1B-4A2F-B58F-BCCB3EF335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5" y="499"/>
              <a:ext cx="855" cy="5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R="11430">
                <a:lnSpc>
                  <a:spcPct val="83000"/>
                </a:lnSpc>
                <a:spcAft>
                  <a:spcPts val="0"/>
                </a:spcAft>
              </a:pPr>
              <a:endParaRPr lang="zh-TW" b="1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endParaRPr>
            </a:p>
          </p:txBody>
        </p:sp>
        <p:sp>
          <p:nvSpPr>
            <p:cNvPr id="33" name="Text Box 222">
              <a:extLst>
                <a:ext uri="{FF2B5EF4-FFF2-40B4-BE49-F238E27FC236}">
                  <a16:creationId xmlns:a16="http://schemas.microsoft.com/office/drawing/2014/main" id="{F8BF7F0C-BF6B-4EFF-A610-93C9FB44F1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" y="1783"/>
              <a:ext cx="1777" cy="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2300"/>
                </a:lnSpc>
                <a:spcAft>
                  <a:spcPts val="0"/>
                </a:spcAft>
              </a:pPr>
              <a:r>
                <a:rPr lang="zh-TW" b="1" dirty="0">
                  <a:solidFill>
                    <a:srgbClr val="7030A0"/>
                  </a:solidFill>
                  <a:latin typeface="標楷體" panose="03000509000000000000" pitchFamily="65" charset="-120"/>
                  <a:ea typeface="新細明體" panose="02020500000000000000" pitchFamily="18" charset="-120"/>
                  <a:cs typeface="標楷體" panose="03000509000000000000" pitchFamily="65" charset="-120"/>
                </a:rPr>
                <a:t>走讀說書</a:t>
              </a:r>
            </a:p>
            <a:p>
              <a:pPr>
                <a:lnSpc>
                  <a:spcPts val="2300"/>
                </a:lnSpc>
                <a:spcAft>
                  <a:spcPts val="0"/>
                </a:spcAft>
              </a:pPr>
              <a:r>
                <a:rPr lang="zh-TW" b="1" dirty="0">
                  <a:solidFill>
                    <a:srgbClr val="7030A0"/>
                  </a:solidFill>
                  <a:latin typeface="標楷體" panose="03000509000000000000" pitchFamily="65" charset="-120"/>
                  <a:ea typeface="新細明體" panose="02020500000000000000" pitchFamily="18" charset="-120"/>
                  <a:cs typeface="標楷體" panose="03000509000000000000" pitchFamily="65" charset="-120"/>
                </a:rPr>
                <a:t>中英文讀本</a:t>
              </a:r>
            </a:p>
          </p:txBody>
        </p:sp>
        <p:sp>
          <p:nvSpPr>
            <p:cNvPr id="34" name="Text Box 221">
              <a:extLst>
                <a:ext uri="{FF2B5EF4-FFF2-40B4-BE49-F238E27FC236}">
                  <a16:creationId xmlns:a16="http://schemas.microsoft.com/office/drawing/2014/main" id="{87643CEC-CE20-4C79-A226-3D4318FF01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3" y="1474"/>
              <a:ext cx="664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R="11430">
                <a:lnSpc>
                  <a:spcPct val="83000"/>
                </a:lnSpc>
                <a:spcAft>
                  <a:spcPts val="0"/>
                </a:spcAft>
              </a:pPr>
              <a:r>
                <a:rPr lang="zh-TW" altLang="en-US" b="1" dirty="0">
                  <a:solidFill>
                    <a:srgbClr val="000000"/>
                  </a:solidFill>
                  <a:latin typeface="標楷體" panose="03000509000000000000" pitchFamily="65" charset="-120"/>
                  <a:ea typeface="新細明體" panose="02020500000000000000" pitchFamily="18" charset="-120"/>
                  <a:cs typeface="標楷體" panose="03000509000000000000" pitchFamily="65" charset="-120"/>
                </a:rPr>
                <a:t>專題探究</a:t>
              </a:r>
            </a:p>
          </p:txBody>
        </p:sp>
        <p:sp>
          <p:nvSpPr>
            <p:cNvPr id="35" name="Text Box 220">
              <a:extLst>
                <a:ext uri="{FF2B5EF4-FFF2-40B4-BE49-F238E27FC236}">
                  <a16:creationId xmlns:a16="http://schemas.microsoft.com/office/drawing/2014/main" id="{94484E36-EB8D-414D-92EE-B8C65E9BBF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5" y="1474"/>
              <a:ext cx="424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R="11430">
                <a:lnSpc>
                  <a:spcPct val="83000"/>
                </a:lnSpc>
                <a:spcAft>
                  <a:spcPts val="0"/>
                </a:spcAft>
              </a:pPr>
              <a:endParaRPr lang="zh-TW" sz="1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endParaRPr>
            </a:p>
          </p:txBody>
        </p:sp>
        <p:sp>
          <p:nvSpPr>
            <p:cNvPr id="36" name="Text Box 219">
              <a:extLst>
                <a:ext uri="{FF2B5EF4-FFF2-40B4-BE49-F238E27FC236}">
                  <a16:creationId xmlns:a16="http://schemas.microsoft.com/office/drawing/2014/main" id="{A4360D48-6E1B-4FB7-8CEF-E18B80A8F4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5" y="1701"/>
              <a:ext cx="798" cy="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lnSpc>
                  <a:spcPts val="2300"/>
                </a:lnSpc>
                <a:spcAft>
                  <a:spcPts val="0"/>
                </a:spcAft>
              </a:pPr>
              <a:r>
                <a:rPr lang="zh-TW" altLang="en-US" sz="1100" b="1" dirty="0">
                  <a:latin typeface="標楷體" panose="03000509000000000000" pitchFamily="65" charset="-120"/>
                  <a:ea typeface="新細明體" panose="02020500000000000000" pitchFamily="18" charset="-120"/>
                  <a:cs typeface="標楷體" panose="03000509000000000000" pitchFamily="65" charset="-120"/>
                </a:rPr>
                <a:t>  </a:t>
              </a:r>
              <a:r>
                <a:rPr lang="zh-TW" b="1" dirty="0">
                  <a:solidFill>
                    <a:srgbClr val="7030A0"/>
                  </a:solidFill>
                  <a:latin typeface="標楷體" panose="03000509000000000000" pitchFamily="65" charset="-120"/>
                  <a:ea typeface="新細明體" panose="02020500000000000000" pitchFamily="18" charset="-120"/>
                  <a:cs typeface="標楷體" panose="03000509000000000000" pitchFamily="65" charset="-120"/>
                </a:rPr>
                <a:t>以身</a:t>
              </a:r>
            </a:p>
            <a:p>
              <a:pPr>
                <a:lnSpc>
                  <a:spcPts val="2300"/>
                </a:lnSpc>
                <a:spcAft>
                  <a:spcPts val="0"/>
                </a:spcAft>
              </a:pPr>
              <a:r>
                <a:rPr lang="zh-TW" altLang="en-US" b="1" dirty="0">
                  <a:solidFill>
                    <a:srgbClr val="7030A0"/>
                  </a:solidFill>
                  <a:latin typeface="標楷體" panose="03000509000000000000" pitchFamily="65" charset="-120"/>
                  <a:ea typeface="新細明體" panose="02020500000000000000" pitchFamily="18" charset="-120"/>
                  <a:cs typeface="標楷體" panose="03000509000000000000" pitchFamily="65" charset="-120"/>
                </a:rPr>
                <a:t> </a:t>
              </a:r>
              <a:r>
                <a:rPr lang="zh-TW" b="1" dirty="0">
                  <a:solidFill>
                    <a:srgbClr val="7030A0"/>
                  </a:solidFill>
                  <a:latin typeface="標楷體" panose="03000509000000000000" pitchFamily="65" charset="-120"/>
                  <a:ea typeface="新細明體" panose="02020500000000000000" pitchFamily="18" charset="-120"/>
                  <a:cs typeface="標楷體" panose="03000509000000000000" pitchFamily="65" charset="-120"/>
                </a:rPr>
                <a:t>作則</a:t>
              </a:r>
            </a:p>
          </p:txBody>
        </p:sp>
        <p:sp>
          <p:nvSpPr>
            <p:cNvPr id="46" name="Text Box 221">
              <a:extLst>
                <a:ext uri="{FF2B5EF4-FFF2-40B4-BE49-F238E27FC236}">
                  <a16:creationId xmlns:a16="http://schemas.microsoft.com/office/drawing/2014/main" id="{87643CEC-CE20-4C79-A226-3D4318FF01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3" y="1484"/>
              <a:ext cx="664" cy="4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R="11430">
                <a:lnSpc>
                  <a:spcPct val="83000"/>
                </a:lnSpc>
                <a:spcAft>
                  <a:spcPts val="0"/>
                </a:spcAft>
              </a:pPr>
              <a:r>
                <a:rPr lang="zh-TW" altLang="en-US" b="1" dirty="0">
                  <a:solidFill>
                    <a:srgbClr val="000000"/>
                  </a:solidFill>
                  <a:latin typeface="標楷體" panose="03000509000000000000" pitchFamily="65" charset="-120"/>
                  <a:ea typeface="新細明體" panose="02020500000000000000" pitchFamily="18" charset="-120"/>
                  <a:cs typeface="標楷體" panose="03000509000000000000" pitchFamily="65" charset="-120"/>
                </a:rPr>
                <a:t>專題探究</a:t>
              </a: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9D24011E-FF15-4181-B9CA-F04EEDC453DE}"/>
              </a:ext>
            </a:extLst>
          </p:cNvPr>
          <p:cNvSpPr/>
          <p:nvPr/>
        </p:nvSpPr>
        <p:spPr>
          <a:xfrm>
            <a:off x="2429153" y="2654724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</a:t>
            </a:r>
            <a:r>
              <a:rPr lang="zh-TW" altLang="en-US" sz="2800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晨讀</a:t>
            </a:r>
            <a:r>
              <a:rPr lang="zh-TW" altLang="en-US" sz="2800" u="sng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特色</a:t>
            </a:r>
            <a:r>
              <a:rPr lang="zh-TW" altLang="en-US" sz="2800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</a:t>
            </a:r>
            <a:r>
              <a:rPr lang="zh-TW" altLang="en-US" sz="2800" u="sng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成效</a:t>
            </a:r>
          </a:p>
        </p:txBody>
      </p:sp>
      <p:grpSp>
        <p:nvGrpSpPr>
          <p:cNvPr id="39" name="Group 698">
            <a:extLst>
              <a:ext uri="{FF2B5EF4-FFF2-40B4-BE49-F238E27FC236}">
                <a16:creationId xmlns:a16="http://schemas.microsoft.com/office/drawing/2014/main" id="{454D74F7-A23C-4239-8000-5580BBECCA5E}"/>
              </a:ext>
            </a:extLst>
          </p:cNvPr>
          <p:cNvGrpSpPr>
            <a:grpSpLocks/>
          </p:cNvGrpSpPr>
          <p:nvPr/>
        </p:nvGrpSpPr>
        <p:grpSpPr bwMode="auto">
          <a:xfrm>
            <a:off x="5715000" y="1368427"/>
            <a:ext cx="3033464" cy="1810560"/>
            <a:chOff x="30" y="30"/>
            <a:chExt cx="2220" cy="1590"/>
          </a:xfrm>
        </p:grpSpPr>
        <p:pic>
          <p:nvPicPr>
            <p:cNvPr id="40" name="Picture 699">
              <a:extLst>
                <a:ext uri="{FF2B5EF4-FFF2-40B4-BE49-F238E27FC236}">
                  <a16:creationId xmlns:a16="http://schemas.microsoft.com/office/drawing/2014/main" id="{20C1E2AB-13CF-4499-B364-C5D7009402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" y="60"/>
              <a:ext cx="2160" cy="15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/>
          </p:spPr>
        </p:pic>
        <p:sp>
          <p:nvSpPr>
            <p:cNvPr id="41" name="Rectangle 700">
              <a:extLst>
                <a:ext uri="{FF2B5EF4-FFF2-40B4-BE49-F238E27FC236}">
                  <a16:creationId xmlns:a16="http://schemas.microsoft.com/office/drawing/2014/main" id="{B4C50480-D7F3-461F-8194-6429064CDB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" y="30"/>
              <a:ext cx="2220" cy="1590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zh-TW" altLang="en-US"/>
            </a:p>
          </p:txBody>
        </p:sp>
      </p:grpSp>
      <p:sp>
        <p:nvSpPr>
          <p:cNvPr id="44" name="Text Box 72">
            <a:extLst>
              <a:ext uri="{FF2B5EF4-FFF2-40B4-BE49-F238E27FC236}">
                <a16:creationId xmlns:a16="http://schemas.microsoft.com/office/drawing/2014/main" id="{2FF08CE0-8676-49F2-B712-E68DA591E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1360" y="416191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FFFFF"/>
                </a:solidFill>
              </a:rPr>
              <a:t>04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3380858" y="3706136"/>
            <a:ext cx="817023" cy="1012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1430">
              <a:lnSpc>
                <a:spcPct val="83000"/>
              </a:lnSpc>
              <a:spcAft>
                <a:spcPts val="0"/>
              </a:spcAft>
            </a:pPr>
            <a:endParaRPr lang="en-US" altLang="zh-TW" b="1" dirty="0">
              <a:latin typeface="標楷體" panose="03000509000000000000" pitchFamily="65" charset="-120"/>
              <a:ea typeface="新細明體" panose="02020500000000000000" pitchFamily="18" charset="-120"/>
              <a:cs typeface="標楷體" panose="03000509000000000000" pitchFamily="65" charset="-120"/>
            </a:endParaRPr>
          </a:p>
          <a:p>
            <a:pPr marR="11430">
              <a:lnSpc>
                <a:spcPct val="83000"/>
              </a:lnSpc>
              <a:spcAft>
                <a:spcPts val="0"/>
              </a:spcAft>
            </a:pPr>
            <a:endParaRPr lang="en-US" altLang="zh-TW" b="1" dirty="0">
              <a:latin typeface="標楷體" panose="03000509000000000000" pitchFamily="65" charset="-120"/>
              <a:ea typeface="新細明體" panose="02020500000000000000" pitchFamily="18" charset="-120"/>
              <a:cs typeface="標楷體" panose="03000509000000000000" pitchFamily="65" charset="-120"/>
            </a:endParaRPr>
          </a:p>
          <a:p>
            <a:pPr marR="11430">
              <a:lnSpc>
                <a:spcPct val="83000"/>
              </a:lnSpc>
              <a:spcAft>
                <a:spcPts val="0"/>
              </a:spcAft>
            </a:pPr>
            <a:r>
              <a:rPr lang="zh-TW" altLang="en-US" b="1" dirty="0"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班班閱讀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4114465" y="3685957"/>
            <a:ext cx="817023" cy="1012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1430">
              <a:lnSpc>
                <a:spcPct val="83000"/>
              </a:lnSpc>
              <a:spcAft>
                <a:spcPts val="0"/>
              </a:spcAft>
            </a:pPr>
            <a:endParaRPr lang="en-US" altLang="zh-TW" b="1" dirty="0">
              <a:solidFill>
                <a:srgbClr val="FFFFFF"/>
              </a:solidFill>
              <a:latin typeface="標楷體" panose="03000509000000000000" pitchFamily="65" charset="-120"/>
              <a:ea typeface="新細明體" panose="02020500000000000000" pitchFamily="18" charset="-120"/>
              <a:cs typeface="標楷體" panose="03000509000000000000" pitchFamily="65" charset="-120"/>
            </a:endParaRPr>
          </a:p>
          <a:p>
            <a:pPr marR="11430">
              <a:lnSpc>
                <a:spcPct val="83000"/>
              </a:lnSpc>
              <a:spcAft>
                <a:spcPts val="0"/>
              </a:spcAft>
            </a:pPr>
            <a:endParaRPr lang="en-US" altLang="zh-TW" b="1" dirty="0">
              <a:solidFill>
                <a:srgbClr val="FFFFFF"/>
              </a:solidFill>
              <a:latin typeface="標楷體" panose="03000509000000000000" pitchFamily="65" charset="-120"/>
              <a:ea typeface="新細明體" panose="02020500000000000000" pitchFamily="18" charset="-120"/>
              <a:cs typeface="標楷體" panose="03000509000000000000" pitchFamily="65" charset="-120"/>
            </a:endParaRPr>
          </a:p>
          <a:p>
            <a:pPr marR="11430">
              <a:lnSpc>
                <a:spcPct val="83000"/>
              </a:lnSpc>
              <a:spcAft>
                <a:spcPts val="0"/>
              </a:spcAft>
            </a:pPr>
            <a:r>
              <a:rPr lang="zh-TW" altLang="en-US" b="1" dirty="0">
                <a:solidFill>
                  <a:srgbClr val="FFFFFF"/>
                </a:solidFill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行政</a:t>
            </a:r>
            <a:endParaRPr lang="en-US" altLang="zh-TW" b="1" dirty="0">
              <a:solidFill>
                <a:srgbClr val="FFFFFF"/>
              </a:solidFill>
              <a:latin typeface="標楷體" panose="03000509000000000000" pitchFamily="65" charset="-120"/>
              <a:ea typeface="新細明體" panose="02020500000000000000" pitchFamily="18" charset="-120"/>
              <a:cs typeface="標楷體" panose="03000509000000000000" pitchFamily="65" charset="-120"/>
            </a:endParaRPr>
          </a:p>
          <a:p>
            <a:pPr marR="11430">
              <a:lnSpc>
                <a:spcPct val="83000"/>
              </a:lnSpc>
              <a:spcAft>
                <a:spcPts val="0"/>
              </a:spcAft>
            </a:pPr>
            <a:r>
              <a:rPr lang="zh-TW" altLang="en-US" b="1" dirty="0">
                <a:solidFill>
                  <a:srgbClr val="FFFFFF"/>
                </a:solidFill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好讀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6172280" y="3624592"/>
            <a:ext cx="2431933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教育部特殊教育</a:t>
            </a:r>
            <a:r>
              <a:rPr lang="zh-TW" altLang="en-US" sz="2400" b="1" dirty="0"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工作小組</a:t>
            </a:r>
            <a:endParaRPr lang="en-US" altLang="zh-TW" sz="2400" b="1" dirty="0">
              <a:latin typeface="標楷體" panose="03000509000000000000" pitchFamily="65" charset="-120"/>
              <a:ea typeface="新細明體" panose="02020500000000000000" pitchFamily="18" charset="-120"/>
              <a:cs typeface="標楷體" panose="03000509000000000000" pitchFamily="65" charset="-120"/>
            </a:endParaRPr>
          </a:p>
          <a:p>
            <a:pPr algn="ctr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400" b="1" dirty="0"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於</a:t>
            </a:r>
            <a:r>
              <a:rPr lang="en-US" altLang="zh-TW" sz="2400" b="1" dirty="0"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108</a:t>
            </a:r>
            <a:r>
              <a:rPr lang="zh-TW" altLang="en-US" sz="2400" b="1" dirty="0"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年 </a:t>
            </a:r>
            <a:r>
              <a:rPr lang="en-US" altLang="zh-TW" sz="2400" b="1" dirty="0"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5</a:t>
            </a:r>
            <a:r>
              <a:rPr lang="zh-TW" altLang="en-US" sz="2400" b="1" dirty="0"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月 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 algn="ctr">
              <a:lnSpc>
                <a:spcPts val="32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400" b="1" spc="-5" dirty="0"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瑠公國中</a:t>
            </a:r>
            <a:r>
              <a:rPr lang="zh-TW" altLang="en-US" sz="2400" b="1" dirty="0"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施測</a:t>
            </a:r>
            <a:endParaRPr lang="zh-TW" altLang="en-US" sz="2400" dirty="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564C55E6-1E5E-457D-A2A8-6ED8323AA56E}"/>
              </a:ext>
            </a:extLst>
          </p:cNvPr>
          <p:cNvSpPr/>
          <p:nvPr/>
        </p:nvSpPr>
        <p:spPr>
          <a:xfrm>
            <a:off x="1426131" y="430275"/>
            <a:ext cx="6570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一</a:t>
            </a:r>
            <a:r>
              <a:rPr lang="en-US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.</a:t>
            </a:r>
            <a:r>
              <a:rPr lang="zh-TW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學生閱讀能力及閱讀興趣之提升</a:t>
            </a:r>
            <a:endParaRPr lang="zh-TW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2269521" y="1269137"/>
            <a:ext cx="3607755" cy="1223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400" b="1" spc="-5" dirty="0">
                <a:solidFill>
                  <a:srgbClr val="FF0000"/>
                </a:solidFill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八年級</a:t>
            </a:r>
            <a:r>
              <a:rPr lang="zh-TW" altLang="en-US" sz="2400" b="1" spc="-5" dirty="0"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的學生平均 </a:t>
            </a:r>
            <a:endParaRPr lang="en-US" altLang="zh-TW" sz="2400" b="1" spc="-5" dirty="0">
              <a:latin typeface="標楷體" panose="03000509000000000000" pitchFamily="65" charset="-120"/>
              <a:ea typeface="新細明體" panose="02020500000000000000" pitchFamily="18" charset="-120"/>
              <a:cs typeface="標楷體" panose="03000509000000000000" pitchFamily="65" charset="-120"/>
            </a:endParaRPr>
          </a:p>
          <a:p>
            <a:pPr algn="ctr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400" b="1" spc="-5" dirty="0">
                <a:solidFill>
                  <a:srgbClr val="7030A0"/>
                </a:solidFill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閱讀理解</a:t>
            </a:r>
            <a:r>
              <a:rPr lang="zh-TW" altLang="en-US" sz="2400" b="1" spc="-5" dirty="0">
                <a:solidFill>
                  <a:schemeClr val="bg2"/>
                </a:solidFill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測驗</a:t>
            </a:r>
            <a:endParaRPr lang="en-US" altLang="zh-TW" sz="2400" b="1" spc="-5" dirty="0">
              <a:solidFill>
                <a:schemeClr val="bg2"/>
              </a:solidFill>
              <a:latin typeface="標楷體" panose="03000509000000000000" pitchFamily="65" charset="-120"/>
              <a:ea typeface="新細明體" panose="02020500000000000000" pitchFamily="18" charset="-120"/>
              <a:cs typeface="標楷體" panose="03000509000000000000" pitchFamily="65" charset="-120"/>
            </a:endParaRPr>
          </a:p>
          <a:p>
            <a:pPr algn="ctr">
              <a:lnSpc>
                <a:spcPts val="30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sz="2400" b="1" spc="-5" dirty="0">
                <a:solidFill>
                  <a:srgbClr val="FF0000"/>
                </a:solidFill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高於全國平均水平</a:t>
            </a:r>
            <a:r>
              <a:rPr lang="zh-TW" altLang="en-US" sz="2000" b="1" spc="5" dirty="0">
                <a:solidFill>
                  <a:schemeClr val="bg2"/>
                </a:solidFill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（</a:t>
            </a:r>
            <a:r>
              <a:rPr lang="en-US" altLang="zh-TW" sz="2000" b="1" spc="-5" dirty="0" err="1">
                <a:solidFill>
                  <a:schemeClr val="bg2"/>
                </a:solidFill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PR</a:t>
            </a:r>
            <a:r>
              <a:rPr lang="en-US" altLang="zh-TW" sz="2000" b="1" dirty="0" err="1">
                <a:solidFill>
                  <a:schemeClr val="bg2"/>
                </a:solidFill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50</a:t>
            </a:r>
            <a:r>
              <a:rPr lang="zh-TW" altLang="en-US" sz="2000" b="1" spc="-600" dirty="0">
                <a:solidFill>
                  <a:schemeClr val="bg2"/>
                </a:solidFill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）</a:t>
            </a:r>
            <a:endParaRPr lang="zh-TW" altLang="en-US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>
        <p:cut/>
      </p:transition>
    </mc:Choice>
    <mc:Fallback xmlns="">
      <p:transition spd="slow" advTm="9000">
        <p:cut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8576"/>
            <a:ext cx="10154716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45" y="276822"/>
            <a:ext cx="891683" cy="89168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64C55E6-1E5E-457D-A2A8-6ED8323AA56E}"/>
              </a:ext>
            </a:extLst>
          </p:cNvPr>
          <p:cNvSpPr/>
          <p:nvPr/>
        </p:nvSpPr>
        <p:spPr>
          <a:xfrm>
            <a:off x="1426131" y="430275"/>
            <a:ext cx="6570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一</a:t>
            </a:r>
            <a:r>
              <a:rPr lang="en-US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.</a:t>
            </a:r>
            <a:r>
              <a:rPr lang="zh-TW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學生閱讀能力及閱讀興趣之提升</a:t>
            </a:r>
            <a:endParaRPr lang="zh-TW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</p:txBody>
      </p:sp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EE9A8E74-89B2-403B-B860-D86B48499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0207716"/>
              </p:ext>
            </p:extLst>
          </p:nvPr>
        </p:nvGraphicFramePr>
        <p:xfrm>
          <a:off x="294476" y="1371087"/>
          <a:ext cx="1727527" cy="4753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C2586D0D-BEC8-48A5-BE7F-5AFFCB64C2D9}"/>
              </a:ext>
            </a:extLst>
          </p:cNvPr>
          <p:cNvSpPr/>
          <p:nvPr/>
        </p:nvSpPr>
        <p:spPr>
          <a:xfrm>
            <a:off x="2139697" y="1300243"/>
            <a:ext cx="52116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</a:t>
            </a:r>
            <a:r>
              <a:rPr lang="zh-TW" altLang="en-US" sz="2800" b="1" u="sng" dirty="0">
                <a:solidFill>
                  <a:srgbClr val="B51B5D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識字量</a:t>
            </a:r>
            <a:r>
              <a:rPr lang="zh-TW" altLang="en-US" sz="28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閱讀理解能力大幅提升</a:t>
            </a:r>
          </a:p>
        </p:txBody>
      </p:sp>
      <p:pic>
        <p:nvPicPr>
          <p:cNvPr id="14" name="圖片 13" descr="C:\Users\88693\Desktop\螢幕擷取畫面.png">
            <a:extLst>
              <a:ext uri="{FF2B5EF4-FFF2-40B4-BE49-F238E27FC236}">
                <a16:creationId xmlns:a16="http://schemas.microsoft.com/office/drawing/2014/main" id="{B004C63B-764F-4DE6-9869-6217A6A268B0}"/>
              </a:ext>
            </a:extLst>
          </p:cNvPr>
          <p:cNvPicPr/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36303" y="1922889"/>
            <a:ext cx="3748607" cy="4446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681">
            <a:extLst>
              <a:ext uri="{FF2B5EF4-FFF2-40B4-BE49-F238E27FC236}">
                <a16:creationId xmlns:a16="http://schemas.microsoft.com/office/drawing/2014/main" id="{42288F08-FAE0-473C-B68B-A05B07AD4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14" y="2059977"/>
            <a:ext cx="2995474" cy="41946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TW" b="1" dirty="0"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施測人員：</a:t>
            </a:r>
            <a:r>
              <a:rPr lang="zh-TW" b="1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教育部</a:t>
            </a:r>
            <a:r>
              <a:rPr lang="zh-TW" b="1" dirty="0"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特殊</a:t>
            </a:r>
            <a:endParaRPr lang="en-US" altLang="zh-TW" b="1" dirty="0">
              <a:effectLst/>
              <a:latin typeface="標楷體" panose="03000509000000000000" pitchFamily="65" charset="-120"/>
              <a:ea typeface="新細明體" panose="02020500000000000000" pitchFamily="18" charset="-120"/>
              <a:cs typeface="標楷體" panose="03000509000000000000" pitchFamily="65" charset="-120"/>
            </a:endParaRP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b="1" dirty="0"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          </a:t>
            </a:r>
            <a:r>
              <a:rPr lang="zh-TW" b="1" dirty="0"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教育工作小組</a:t>
            </a:r>
            <a:endParaRPr lang="zh-TW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TW" b="1" dirty="0"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測驗時間：2019 年 5 月 </a:t>
            </a:r>
            <a:endParaRPr lang="zh-TW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TW" b="1" dirty="0"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施測對象：</a:t>
            </a:r>
            <a:r>
              <a:rPr lang="zh-TW" b="1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七</a:t>
            </a:r>
            <a:r>
              <a:rPr lang="zh-TW" b="1" dirty="0"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、</a:t>
            </a:r>
            <a:r>
              <a:rPr lang="zh-TW" b="1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八</a:t>
            </a:r>
            <a:r>
              <a:rPr lang="zh-TW" b="1" dirty="0"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年級</a:t>
            </a:r>
            <a:endParaRPr lang="zh-TW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endParaRPr lang="en-US" altLang="zh-TW" b="1" dirty="0">
              <a:effectLst/>
              <a:latin typeface="標楷體" panose="03000509000000000000" pitchFamily="65" charset="-120"/>
              <a:ea typeface="新細明體" panose="02020500000000000000" pitchFamily="18" charset="-120"/>
              <a:cs typeface="標楷體" panose="03000509000000000000" pitchFamily="65" charset="-120"/>
            </a:endParaRP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TW" b="1" dirty="0"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分析說明：</a:t>
            </a:r>
            <a:endParaRPr lang="en-US" altLang="zh-TW" b="1" dirty="0">
              <a:effectLst/>
              <a:latin typeface="標楷體" panose="03000509000000000000" pitchFamily="65" charset="-120"/>
              <a:ea typeface="新細明體" panose="02020500000000000000" pitchFamily="18" charset="-120"/>
              <a:cs typeface="標楷體" panose="03000509000000000000" pitchFamily="65" charset="-120"/>
            </a:endParaRP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b="1" spc="-5" dirty="0"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   </a:t>
            </a:r>
            <a:r>
              <a:rPr lang="zh-TW" b="1" spc="-5" dirty="0"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以全國識字指標而言，</a:t>
            </a:r>
            <a:endParaRPr lang="en-US" altLang="zh-TW" b="1" spc="-5" dirty="0">
              <a:effectLst/>
              <a:latin typeface="標楷體" panose="03000509000000000000" pitchFamily="65" charset="-120"/>
              <a:ea typeface="新細明體" panose="02020500000000000000" pitchFamily="18" charset="-120"/>
              <a:cs typeface="標楷體" panose="03000509000000000000" pitchFamily="65" charset="-120"/>
            </a:endParaRP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TW" altLang="en-US" b="1" spc="-5" dirty="0"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   </a:t>
            </a:r>
            <a:r>
              <a:rPr lang="zh-TW" b="1" spc="-5" dirty="0"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瑠公國中</a:t>
            </a:r>
            <a:r>
              <a:rPr lang="zh-TW" b="1" spc="-5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七</a:t>
            </a:r>
            <a:r>
              <a:rPr lang="en-US" altLang="zh-TW" b="1" spc="-5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 </a:t>
            </a:r>
            <a:r>
              <a:rPr lang="zh-TW" b="1" spc="-5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八</a:t>
            </a:r>
            <a:r>
              <a:rPr lang="zh-TW" altLang="zh-TW" b="1" spc="-5" dirty="0"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年級</a:t>
            </a:r>
            <a:endParaRPr lang="en-US" altLang="zh-TW" b="1" spc="-5" dirty="0">
              <a:effectLst/>
              <a:latin typeface="標楷體" panose="03000509000000000000" pitchFamily="65" charset="-120"/>
              <a:ea typeface="新細明體" panose="02020500000000000000" pitchFamily="18" charset="-120"/>
              <a:cs typeface="標楷體" panose="03000509000000000000" pitchFamily="65" charset="-120"/>
            </a:endParaRP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b="1" spc="-5" dirty="0"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   </a:t>
            </a:r>
            <a:r>
              <a:rPr lang="zh-TW" b="1" spc="-5" dirty="0"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的學生平均</a:t>
            </a:r>
            <a:endParaRPr lang="en-US" altLang="zh-TW" b="1" spc="-5" dirty="0">
              <a:effectLst/>
              <a:latin typeface="標楷體" panose="03000509000000000000" pitchFamily="65" charset="-120"/>
              <a:ea typeface="新細明體" panose="02020500000000000000" pitchFamily="18" charset="-120"/>
              <a:cs typeface="標楷體" panose="03000509000000000000" pitchFamily="65" charset="-120"/>
            </a:endParaRP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b="1" spc="-5" dirty="0">
                <a:solidFill>
                  <a:srgbClr val="FF0000"/>
                </a:solidFill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  </a:t>
            </a:r>
            <a:r>
              <a:rPr lang="zh-TW" b="1" spc="-5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識字量</a:t>
            </a:r>
            <a:r>
              <a:rPr lang="zh-TW" sz="2000" b="1" spc="-5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（識字流暢度）</a:t>
            </a:r>
            <a:endParaRPr lang="en-US" altLang="zh-TW" sz="2000" b="1" spc="-5" dirty="0">
              <a:solidFill>
                <a:srgbClr val="FF0000"/>
              </a:solidFill>
              <a:effectLst/>
              <a:latin typeface="標楷體" panose="03000509000000000000" pitchFamily="65" charset="-120"/>
              <a:ea typeface="新細明體" panose="02020500000000000000" pitchFamily="18" charset="-120"/>
              <a:cs typeface="標楷體" panose="03000509000000000000" pitchFamily="65" charset="-120"/>
            </a:endParaRP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TW" sz="2000" b="1" spc="-5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  </a:t>
            </a:r>
            <a:r>
              <a:rPr lang="zh-TW" b="1" spc="-5" dirty="0"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水準偏高</a:t>
            </a:r>
            <a:endParaRPr lang="en-US" altLang="zh-TW" b="1" spc="-5" dirty="0">
              <a:effectLst/>
              <a:latin typeface="標楷體" panose="03000509000000000000" pitchFamily="65" charset="-120"/>
              <a:ea typeface="新細明體" panose="02020500000000000000" pitchFamily="18" charset="-120"/>
              <a:cs typeface="標楷體" panose="03000509000000000000" pitchFamily="65" charset="-120"/>
            </a:endParaRP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endParaRPr lang="zh-TW" b="1" dirty="0"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 </a:t>
            </a:r>
          </a:p>
        </p:txBody>
      </p:sp>
      <p:sp>
        <p:nvSpPr>
          <p:cNvPr id="16" name="Text Box 72">
            <a:extLst>
              <a:ext uri="{FF2B5EF4-FFF2-40B4-BE49-F238E27FC236}">
                <a16:creationId xmlns:a16="http://schemas.microsoft.com/office/drawing/2014/main" id="{579B7E2E-FAD7-4CD6-97F6-800CAF5FD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3703" y="461053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FFFFF"/>
                </a:solidFill>
              </a:rPr>
              <a:t>05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1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>
        <p:cut/>
      </p:transition>
    </mc:Choice>
    <mc:Fallback xmlns="">
      <p:transition spd="slow" advTm="7000">
        <p:cut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8575"/>
            <a:ext cx="10082708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332" y="276822"/>
            <a:ext cx="891683" cy="891683"/>
          </a:xfrm>
          <a:prstGeom prst="rect">
            <a:avLst/>
          </a:prstGeom>
        </p:spPr>
      </p:pic>
      <p:sp>
        <p:nvSpPr>
          <p:cNvPr id="13" name="Text Box 72">
            <a:extLst>
              <a:ext uri="{FF2B5EF4-FFF2-40B4-BE49-F238E27FC236}">
                <a16:creationId xmlns:a16="http://schemas.microsoft.com/office/drawing/2014/main" id="{7058C311-2BD0-437E-8FC7-AECBF49EC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335" y="442913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FFFFF"/>
                </a:solidFill>
              </a:rPr>
              <a:t>06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graphicFrame>
        <p:nvGraphicFramePr>
          <p:cNvPr id="17" name="資料庫圖表 16">
            <a:extLst>
              <a:ext uri="{FF2B5EF4-FFF2-40B4-BE49-F238E27FC236}">
                <a16:creationId xmlns:a16="http://schemas.microsoft.com/office/drawing/2014/main" id="{EE9A8E74-89B2-403B-B860-D86B48499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9436069"/>
              </p:ext>
            </p:extLst>
          </p:nvPr>
        </p:nvGraphicFramePr>
        <p:xfrm>
          <a:off x="320706" y="1242311"/>
          <a:ext cx="1727527" cy="4753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8" name="矩形 17">
            <a:extLst>
              <a:ext uri="{FF2B5EF4-FFF2-40B4-BE49-F238E27FC236}">
                <a16:creationId xmlns:a16="http://schemas.microsoft.com/office/drawing/2014/main" id="{564C55E6-1E5E-457D-A2A8-6ED8323AA56E}"/>
              </a:ext>
            </a:extLst>
          </p:cNvPr>
          <p:cNvSpPr/>
          <p:nvPr/>
        </p:nvSpPr>
        <p:spPr>
          <a:xfrm>
            <a:off x="1426131" y="430275"/>
            <a:ext cx="6570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一</a:t>
            </a:r>
            <a:r>
              <a:rPr lang="en-US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.</a:t>
            </a:r>
            <a:r>
              <a:rPr lang="zh-TW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學生閱讀能力及閱讀興趣之提升</a:t>
            </a:r>
            <a:endParaRPr lang="zh-TW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15"/>
          <a:srcRect l="30537" t="18500" r="18450" b="11522"/>
          <a:stretch/>
        </p:blipFill>
        <p:spPr>
          <a:xfrm>
            <a:off x="2555776" y="1362427"/>
            <a:ext cx="5673824" cy="2305002"/>
          </a:xfrm>
          <a:prstGeom prst="rect">
            <a:avLst/>
          </a:prstGeom>
          <a:ln w="12700">
            <a:solidFill>
              <a:srgbClr val="FF3399"/>
            </a:solidFill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16"/>
          <a:srcRect l="29886" t="25838" r="26463" b="6020"/>
          <a:stretch/>
        </p:blipFill>
        <p:spPr>
          <a:xfrm>
            <a:off x="2527096" y="3856693"/>
            <a:ext cx="5673824" cy="2417799"/>
          </a:xfrm>
          <a:prstGeom prst="rect">
            <a:avLst/>
          </a:prstGeom>
          <a:ln w="12700">
            <a:solidFill>
              <a:srgbClr val="FF3399"/>
            </a:solidFill>
          </a:ln>
        </p:spPr>
      </p:pic>
    </p:spTree>
    <p:extLst>
      <p:ext uri="{BB962C8B-B14F-4D97-AF65-F5344CB8AC3E}">
        <p14:creationId xmlns:p14="http://schemas.microsoft.com/office/powerpoint/2010/main" val="6720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cut/>
      </p:transition>
    </mc:Choice>
    <mc:Fallback xmlns="">
      <p:transition spd="slow" advTm="6000">
        <p:cut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813" y="-14602"/>
            <a:ext cx="10047461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45" y="276822"/>
            <a:ext cx="891683" cy="891683"/>
          </a:xfrm>
          <a:prstGeom prst="rect">
            <a:avLst/>
          </a:prstGeom>
        </p:spPr>
      </p:pic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EE9A8E74-89B2-403B-B860-D86B48499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4652890"/>
              </p:ext>
            </p:extLst>
          </p:nvPr>
        </p:nvGraphicFramePr>
        <p:xfrm>
          <a:off x="280189" y="1201738"/>
          <a:ext cx="1727527" cy="4884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9D24011E-FF15-4181-B9CA-F04EEDC453DE}"/>
              </a:ext>
            </a:extLst>
          </p:cNvPr>
          <p:cNvSpPr/>
          <p:nvPr/>
        </p:nvSpPr>
        <p:spPr>
          <a:xfrm>
            <a:off x="2196247" y="1246505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</a:t>
            </a:r>
            <a:r>
              <a:rPr lang="zh-TW" altLang="en-US" sz="2800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圖書借閱率增加</a:t>
            </a:r>
          </a:p>
        </p:txBody>
      </p:sp>
      <p:sp>
        <p:nvSpPr>
          <p:cNvPr id="43" name="Text Box 72">
            <a:extLst>
              <a:ext uri="{FF2B5EF4-FFF2-40B4-BE49-F238E27FC236}">
                <a16:creationId xmlns:a16="http://schemas.microsoft.com/office/drawing/2014/main" id="{1CDA9310-6762-4B8A-9F7F-C901DADAA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8791" y="461053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FFFFF"/>
                </a:solidFill>
              </a:rPr>
              <a:t>07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grpSp>
        <p:nvGrpSpPr>
          <p:cNvPr id="44" name="Group 198">
            <a:extLst>
              <a:ext uri="{FF2B5EF4-FFF2-40B4-BE49-F238E27FC236}">
                <a16:creationId xmlns:a16="http://schemas.microsoft.com/office/drawing/2014/main" id="{3ADDB758-083B-41A9-993A-33BCD1A12859}"/>
              </a:ext>
            </a:extLst>
          </p:cNvPr>
          <p:cNvGrpSpPr>
            <a:grpSpLocks/>
          </p:cNvGrpSpPr>
          <p:nvPr/>
        </p:nvGrpSpPr>
        <p:grpSpPr bwMode="auto">
          <a:xfrm>
            <a:off x="2182179" y="1755751"/>
            <a:ext cx="3433597" cy="1910655"/>
            <a:chOff x="1024" y="352"/>
            <a:chExt cx="2728" cy="1819"/>
          </a:xfrm>
        </p:grpSpPr>
        <p:pic>
          <p:nvPicPr>
            <p:cNvPr id="45" name="Picture 200">
              <a:extLst>
                <a:ext uri="{FF2B5EF4-FFF2-40B4-BE49-F238E27FC236}">
                  <a16:creationId xmlns:a16="http://schemas.microsoft.com/office/drawing/2014/main" id="{8C9CCC44-B0C5-48E1-9109-F51A9E03C2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8" y="455"/>
              <a:ext cx="2446" cy="17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 Box 199">
              <a:extLst>
                <a:ext uri="{FF2B5EF4-FFF2-40B4-BE49-F238E27FC236}">
                  <a16:creationId xmlns:a16="http://schemas.microsoft.com/office/drawing/2014/main" id="{3470FE19-E50B-4C5F-B4B0-84CF4BE75A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" y="352"/>
              <a:ext cx="2728" cy="1819"/>
            </a:xfrm>
            <a:prstGeom prst="rect">
              <a:avLst/>
            </a:prstGeom>
            <a:noFill/>
            <a:ln w="6096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zh-TW" sz="1000" b="1" dirty="0"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標楷體" panose="03000509000000000000" pitchFamily="65" charset="-120"/>
                </a:rPr>
                <a:t> </a:t>
              </a:r>
              <a:endParaRPr lang="zh-TW" sz="1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endParaRPr>
            </a:p>
            <a:p>
              <a:pPr>
                <a:spcAft>
                  <a:spcPts val="0"/>
                </a:spcAft>
              </a:pPr>
              <a:r>
                <a:rPr lang="zh-TW" sz="1000" b="1" dirty="0"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標楷體" panose="03000509000000000000" pitchFamily="65" charset="-120"/>
                </a:rPr>
                <a:t> </a:t>
              </a:r>
              <a:endParaRPr lang="zh-TW" sz="1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endParaRPr>
            </a:p>
            <a:p>
              <a:pPr>
                <a:spcAft>
                  <a:spcPts val="0"/>
                </a:spcAft>
              </a:pPr>
              <a:r>
                <a:rPr lang="zh-TW" sz="1000" b="1" dirty="0"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標楷體" panose="03000509000000000000" pitchFamily="65" charset="-120"/>
                </a:rPr>
                <a:t> </a:t>
              </a:r>
              <a:endParaRPr lang="zh-TW" sz="1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endParaRPr>
            </a:p>
            <a:p>
              <a:pPr>
                <a:spcAft>
                  <a:spcPts val="0"/>
                </a:spcAft>
              </a:pPr>
              <a:r>
                <a:rPr lang="zh-TW" sz="1000" b="1" dirty="0"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標楷體" panose="03000509000000000000" pitchFamily="65" charset="-120"/>
                </a:rPr>
                <a:t> </a:t>
              </a:r>
              <a:endParaRPr lang="zh-TW" sz="1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endParaRPr>
            </a:p>
            <a:p>
              <a:pPr>
                <a:spcAft>
                  <a:spcPts val="0"/>
                </a:spcAft>
              </a:pPr>
              <a:r>
                <a:rPr lang="zh-TW" sz="1000" b="1" dirty="0"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標楷體" panose="03000509000000000000" pitchFamily="65" charset="-120"/>
                </a:rPr>
                <a:t> </a:t>
              </a:r>
              <a:endParaRPr lang="zh-TW" sz="1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endParaRPr>
            </a:p>
            <a:p>
              <a:pPr>
                <a:spcAft>
                  <a:spcPts val="0"/>
                </a:spcAft>
              </a:pPr>
              <a:r>
                <a:rPr lang="zh-TW" sz="1000" b="1" dirty="0"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標楷體" panose="03000509000000000000" pitchFamily="65" charset="-120"/>
                </a:rPr>
                <a:t> </a:t>
              </a:r>
              <a:endParaRPr lang="zh-TW" sz="1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endParaRPr>
            </a:p>
            <a:p>
              <a:pPr>
                <a:spcBef>
                  <a:spcPts val="60"/>
                </a:spcBef>
                <a:spcAft>
                  <a:spcPts val="0"/>
                </a:spcAft>
              </a:pPr>
              <a:r>
                <a:rPr lang="zh-TW" sz="750" b="1" dirty="0">
                  <a:effectLst/>
                  <a:latin typeface="標楷體" panose="03000509000000000000" pitchFamily="65" charset="-120"/>
                  <a:ea typeface="標楷體" panose="03000509000000000000" pitchFamily="65" charset="-120"/>
                  <a:cs typeface="標楷體" panose="03000509000000000000" pitchFamily="65" charset="-120"/>
                </a:rPr>
                <a:t> </a:t>
              </a:r>
              <a:endParaRPr lang="zh-TW" sz="11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endParaRPr>
            </a:p>
          </p:txBody>
        </p: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8659A52B-45F5-4CB8-8004-1D8922EDF4C2}"/>
              </a:ext>
            </a:extLst>
          </p:cNvPr>
          <p:cNvSpPr/>
          <p:nvPr/>
        </p:nvSpPr>
        <p:spPr>
          <a:xfrm>
            <a:off x="2747937" y="3740687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b="1" dirty="0">
                <a:solidFill>
                  <a:srgbClr val="990099"/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推動閱讀有進步空間</a:t>
            </a:r>
            <a:endParaRPr lang="zh-TW" altLang="en-US" dirty="0">
              <a:solidFill>
                <a:srgbClr val="990099"/>
              </a:solidFill>
            </a:endParaRPr>
          </a:p>
        </p:txBody>
      </p:sp>
      <p:pic>
        <p:nvPicPr>
          <p:cNvPr id="48" name="Picture 191">
            <a:extLst>
              <a:ext uri="{FF2B5EF4-FFF2-40B4-BE49-F238E27FC236}">
                <a16:creationId xmlns:a16="http://schemas.microsoft.com/office/drawing/2014/main" id="{2D5AA693-3704-4E0C-B544-4E6ADE38A883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77" y="1769725"/>
            <a:ext cx="3132687" cy="192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B63F19B-4405-4050-A9D5-8D53B68C48F4}"/>
              </a:ext>
            </a:extLst>
          </p:cNvPr>
          <p:cNvSpPr/>
          <p:nvPr/>
        </p:nvSpPr>
        <p:spPr>
          <a:xfrm>
            <a:off x="5800888" y="3891610"/>
            <a:ext cx="2723823" cy="2620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995"/>
              </a:lnSpc>
              <a:spcAft>
                <a:spcPts val="0"/>
              </a:spcAft>
            </a:pPr>
            <a:r>
              <a:rPr lang="zh-TW" altLang="zh-TW" b="1" dirty="0">
                <a:solidFill>
                  <a:schemeClr val="accent2">
                    <a:lumMod val="50000"/>
                  </a:schemeClr>
                </a:solidFill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rPr>
              <a:t>閱讀達人選拔借閱率狂飆</a:t>
            </a:r>
            <a:endParaRPr lang="zh-TW" altLang="zh-TW" sz="2400" dirty="0">
              <a:solidFill>
                <a:schemeClr val="accent2">
                  <a:lumMod val="50000"/>
                </a:schemeClr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</p:txBody>
      </p:sp>
      <p:pic>
        <p:nvPicPr>
          <p:cNvPr id="50" name="Picture 205">
            <a:extLst>
              <a:ext uri="{FF2B5EF4-FFF2-40B4-BE49-F238E27FC236}">
                <a16:creationId xmlns:a16="http://schemas.microsoft.com/office/drawing/2014/main" id="{54839C34-327A-4F54-80C1-3091B11748C9}"/>
              </a:ext>
            </a:extLst>
          </p:cNvPr>
          <p:cNvPicPr/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481" y="4248386"/>
            <a:ext cx="4276029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2A1D0DE-4B08-4FC5-8CB9-F74420D06EBA}"/>
              </a:ext>
            </a:extLst>
          </p:cNvPr>
          <p:cNvSpPr/>
          <p:nvPr/>
        </p:nvSpPr>
        <p:spPr>
          <a:xfrm>
            <a:off x="3427231" y="6054961"/>
            <a:ext cx="37512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rgbClr val="FF0000"/>
                </a:solidFill>
              </a:rPr>
              <a:t>本校閱讀「語言文學」比例高。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64C55E6-1E5E-457D-A2A8-6ED8323AA56E}"/>
              </a:ext>
            </a:extLst>
          </p:cNvPr>
          <p:cNvSpPr/>
          <p:nvPr/>
        </p:nvSpPr>
        <p:spPr>
          <a:xfrm>
            <a:off x="1426131" y="430275"/>
            <a:ext cx="6570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一</a:t>
            </a:r>
            <a:r>
              <a:rPr lang="en-US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.</a:t>
            </a:r>
            <a:r>
              <a:rPr lang="zh-TW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學生閱讀能力及閱讀興趣之提升</a:t>
            </a:r>
            <a:endParaRPr lang="zh-TW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0151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cut/>
      </p:transition>
    </mc:Choice>
    <mc:Fallback xmlns="">
      <p:transition spd="slow" advTm="6000">
        <p:cut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566" y="-139697"/>
            <a:ext cx="10119469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45" y="276822"/>
            <a:ext cx="891683" cy="891683"/>
          </a:xfrm>
          <a:prstGeom prst="rect">
            <a:avLst/>
          </a:prstGeom>
        </p:spPr>
      </p:pic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EE9A8E74-89B2-403B-B860-D86B48499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005712"/>
              </p:ext>
            </p:extLst>
          </p:nvPr>
        </p:nvGraphicFramePr>
        <p:xfrm>
          <a:off x="280189" y="1432092"/>
          <a:ext cx="1727527" cy="4893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9D24011E-FF15-4181-B9CA-F04EEDC453DE}"/>
              </a:ext>
            </a:extLst>
          </p:cNvPr>
          <p:cNvSpPr/>
          <p:nvPr/>
        </p:nvSpPr>
        <p:spPr>
          <a:xfrm>
            <a:off x="2232128" y="1626840"/>
            <a:ext cx="62689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仿小高中精神開設多元選組課程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校慶舉辦「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開卷有益</a:t>
            </a:r>
            <a:r>
              <a:rPr lang="zh-TW" altLang="en-US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」大型書展</a:t>
            </a:r>
            <a:endParaRPr lang="en-US" altLang="zh-TW" sz="2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u="sng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3" name="Text Box 72">
            <a:extLst>
              <a:ext uri="{FF2B5EF4-FFF2-40B4-BE49-F238E27FC236}">
                <a16:creationId xmlns:a16="http://schemas.microsoft.com/office/drawing/2014/main" id="{1CDA9310-6762-4B8A-9F7F-C901DADAA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468654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FFFFF"/>
                </a:solidFill>
              </a:rPr>
              <a:t>08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A58652E-AA69-4FB4-97B3-484D7BCBB8B5}"/>
              </a:ext>
            </a:extLst>
          </p:cNvPr>
          <p:cNvSpPr/>
          <p:nvPr/>
        </p:nvSpPr>
        <p:spPr>
          <a:xfrm>
            <a:off x="2125715" y="2649663"/>
            <a:ext cx="65177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b="1" dirty="0">
                <a:ea typeface="新細明體" panose="02020500000000000000" pitchFamily="18" charset="-120"/>
                <a:cs typeface="標楷體" panose="03000509000000000000" pitchFamily="65" charset="-120"/>
              </a:rPr>
              <a:t>      聯課活動及第八節「</a:t>
            </a:r>
            <a:r>
              <a:rPr lang="zh-TW" altLang="en-US" sz="2000" b="1" dirty="0">
                <a:solidFill>
                  <a:srgbClr val="FF0000"/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多元選組課程</a:t>
            </a:r>
            <a:r>
              <a:rPr lang="zh-TW" altLang="en-US" sz="2000" b="1" dirty="0">
                <a:ea typeface="新細明體" panose="02020500000000000000" pitchFamily="18" charset="-120"/>
                <a:cs typeface="標楷體" panose="03000509000000000000" pitchFamily="65" charset="-120"/>
              </a:rPr>
              <a:t>」</a:t>
            </a:r>
            <a:endParaRPr lang="en-US" altLang="zh-TW" sz="2000" b="1" dirty="0">
              <a:ea typeface="新細明體" panose="02020500000000000000" pitchFamily="18" charset="-120"/>
              <a:cs typeface="標楷體" panose="03000509000000000000" pitchFamily="65" charset="-120"/>
            </a:endParaRPr>
          </a:p>
          <a:p>
            <a:r>
              <a:rPr lang="zh-TW" altLang="en-US" sz="2000" b="1" dirty="0">
                <a:ea typeface="新細明體" panose="02020500000000000000" pitchFamily="18" charset="-120"/>
                <a:cs typeface="標楷體" panose="03000509000000000000" pitchFamily="65" charset="-120"/>
              </a:rPr>
              <a:t>      依興趣自由選課，</a:t>
            </a:r>
            <a:r>
              <a:rPr lang="zh-TW" altLang="en-US" sz="2000" b="1" dirty="0">
                <a:solidFill>
                  <a:srgbClr val="FF0000"/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閱讀的課程為 </a:t>
            </a:r>
            <a:r>
              <a:rPr lang="en-US" altLang="zh-TW" sz="2000" b="1" dirty="0">
                <a:solidFill>
                  <a:srgbClr val="FF0000"/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95%</a:t>
            </a:r>
            <a:r>
              <a:rPr lang="zh-TW" altLang="en-US" sz="2000" b="1" dirty="0">
                <a:solidFill>
                  <a:srgbClr val="FF0000"/>
                </a:solidFill>
                <a:ea typeface="新細明體" panose="02020500000000000000" pitchFamily="18" charset="-120"/>
                <a:cs typeface="標楷體" panose="03000509000000000000" pitchFamily="65" charset="-120"/>
              </a:rPr>
              <a:t>的學生所喜愛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564C55E6-1E5E-457D-A2A8-6ED8323AA56E}"/>
              </a:ext>
            </a:extLst>
          </p:cNvPr>
          <p:cNvSpPr/>
          <p:nvPr/>
        </p:nvSpPr>
        <p:spPr>
          <a:xfrm>
            <a:off x="1426131" y="430275"/>
            <a:ext cx="65701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一</a:t>
            </a:r>
            <a:r>
              <a:rPr lang="en-US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.</a:t>
            </a:r>
            <a:r>
              <a:rPr lang="zh-TW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學生閱讀能力及閱讀興趣之提升</a:t>
            </a:r>
            <a:endParaRPr lang="zh-TW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C8270A8A-765A-4B92-9BA5-02E8C25D36A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6"/>
          <a:stretch/>
        </p:blipFill>
        <p:spPr>
          <a:xfrm>
            <a:off x="2125715" y="3735777"/>
            <a:ext cx="2853454" cy="2589805"/>
          </a:xfrm>
          <a:prstGeom prst="rect">
            <a:avLst/>
          </a:prstGeom>
        </p:spPr>
      </p:pic>
      <p:grpSp>
        <p:nvGrpSpPr>
          <p:cNvPr id="38" name="Group 161">
            <a:extLst>
              <a:ext uri="{FF2B5EF4-FFF2-40B4-BE49-F238E27FC236}">
                <a16:creationId xmlns:a16="http://schemas.microsoft.com/office/drawing/2014/main" id="{D7AF8F34-E67E-4291-AA94-FBF376684DDE}"/>
              </a:ext>
            </a:extLst>
          </p:cNvPr>
          <p:cNvGrpSpPr>
            <a:grpSpLocks/>
          </p:cNvGrpSpPr>
          <p:nvPr/>
        </p:nvGrpSpPr>
        <p:grpSpPr bwMode="auto">
          <a:xfrm>
            <a:off x="4979169" y="3525311"/>
            <a:ext cx="4826392" cy="2829522"/>
            <a:chOff x="8238" y="90"/>
            <a:chExt cx="3310" cy="1983"/>
          </a:xfrm>
        </p:grpSpPr>
        <p:sp>
          <p:nvSpPr>
            <p:cNvPr id="39" name="Rectangle 171">
              <a:extLst>
                <a:ext uri="{FF2B5EF4-FFF2-40B4-BE49-F238E27FC236}">
                  <a16:creationId xmlns:a16="http://schemas.microsoft.com/office/drawing/2014/main" id="{C0EDABFE-B81B-4E9C-9953-737907191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8" y="258"/>
              <a:ext cx="2772" cy="181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pic>
          <p:nvPicPr>
            <p:cNvPr id="40" name="Picture 170">
              <a:extLst>
                <a:ext uri="{FF2B5EF4-FFF2-40B4-BE49-F238E27FC236}">
                  <a16:creationId xmlns:a16="http://schemas.microsoft.com/office/drawing/2014/main" id="{307D23D4-7BB6-4E98-9479-761938AEE5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7" y="662"/>
              <a:ext cx="1780" cy="1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169">
              <a:extLst>
                <a:ext uri="{FF2B5EF4-FFF2-40B4-BE49-F238E27FC236}">
                  <a16:creationId xmlns:a16="http://schemas.microsoft.com/office/drawing/2014/main" id="{28B51BA8-B847-4586-923A-D2030DB4F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7" y="1102"/>
              <a:ext cx="110" cy="110"/>
            </a:xfrm>
            <a:prstGeom prst="rect">
              <a:avLst/>
            </a:prstGeom>
            <a:solidFill>
              <a:srgbClr val="4F81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42" name="Rectangle 168">
              <a:extLst>
                <a:ext uri="{FF2B5EF4-FFF2-40B4-BE49-F238E27FC236}">
                  <a16:creationId xmlns:a16="http://schemas.microsoft.com/office/drawing/2014/main" id="{762A1F6F-AB66-4F3F-8230-EF1432749E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7" y="1330"/>
              <a:ext cx="110" cy="110"/>
            </a:xfrm>
            <a:prstGeom prst="rect">
              <a:avLst/>
            </a:prstGeom>
            <a:solidFill>
              <a:srgbClr val="C05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44" name="Rectangle 167">
              <a:extLst>
                <a:ext uri="{FF2B5EF4-FFF2-40B4-BE49-F238E27FC236}">
                  <a16:creationId xmlns:a16="http://schemas.microsoft.com/office/drawing/2014/main" id="{F9FBA74C-7179-4817-B88E-F0B7471E3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7" y="1558"/>
              <a:ext cx="110" cy="110"/>
            </a:xfrm>
            <a:prstGeom prst="rect">
              <a:avLst/>
            </a:prstGeom>
            <a:solidFill>
              <a:srgbClr val="9BB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45" name="AutoShape 166">
              <a:extLst>
                <a:ext uri="{FF2B5EF4-FFF2-40B4-BE49-F238E27FC236}">
                  <a16:creationId xmlns:a16="http://schemas.microsoft.com/office/drawing/2014/main" id="{B0DF5D09-AFAE-4F49-ACBA-6EEA682E0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0" y="473"/>
              <a:ext cx="2408" cy="1514"/>
            </a:xfrm>
            <a:custGeom>
              <a:avLst/>
              <a:gdLst>
                <a:gd name="T0" fmla="+- 0 8450 8450"/>
                <a:gd name="T1" fmla="*/ T0 w 2408"/>
                <a:gd name="T2" fmla="+- 0 1988 474"/>
                <a:gd name="T3" fmla="*/ 1988 h 1514"/>
                <a:gd name="T4" fmla="+- 0 10858 8450"/>
                <a:gd name="T5" fmla="*/ T4 w 2408"/>
                <a:gd name="T6" fmla="+- 0 1988 474"/>
                <a:gd name="T7" fmla="*/ 1988 h 1514"/>
                <a:gd name="T8" fmla="+- 0 10858 8450"/>
                <a:gd name="T9" fmla="*/ T8 w 2408"/>
                <a:gd name="T10" fmla="+- 0 474 474"/>
                <a:gd name="T11" fmla="*/ 474 h 1514"/>
                <a:gd name="T12" fmla="+- 0 8450 8450"/>
                <a:gd name="T13" fmla="*/ T12 w 2408"/>
                <a:gd name="T14" fmla="+- 0 474 474"/>
                <a:gd name="T15" fmla="*/ 474 h 1514"/>
                <a:gd name="T16" fmla="+- 0 8450 8450"/>
                <a:gd name="T17" fmla="*/ T16 w 2408"/>
                <a:gd name="T18" fmla="+- 0 1988 474"/>
                <a:gd name="T19" fmla="*/ 1988 h 151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408" h="1514">
                  <a:moveTo>
                    <a:pt x="0" y="1514"/>
                  </a:moveTo>
                  <a:lnTo>
                    <a:pt x="2408" y="1514"/>
                  </a:lnTo>
                  <a:moveTo>
                    <a:pt x="2408" y="0"/>
                  </a:moveTo>
                  <a:lnTo>
                    <a:pt x="0" y="0"/>
                  </a:lnTo>
                  <a:lnTo>
                    <a:pt x="0" y="1514"/>
                  </a:lnTo>
                </a:path>
              </a:pathLst>
            </a:custGeom>
            <a:noFill/>
            <a:ln w="9525">
              <a:solidFill>
                <a:srgbClr val="85858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zh-TW" altLang="en-US"/>
            </a:p>
          </p:txBody>
        </p:sp>
        <p:sp>
          <p:nvSpPr>
            <p:cNvPr id="46" name="Text Box 165">
              <a:extLst>
                <a:ext uri="{FF2B5EF4-FFF2-40B4-BE49-F238E27FC236}">
                  <a16:creationId xmlns:a16="http://schemas.microsoft.com/office/drawing/2014/main" id="{08A83777-4C35-4DD7-BAE4-35C14A38B9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32" y="1600"/>
              <a:ext cx="419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lnSpc>
                  <a:spcPts val="995"/>
                </a:lnSpc>
                <a:spcAft>
                  <a:spcPts val="0"/>
                </a:spcAft>
              </a:pPr>
              <a:r>
                <a:rPr lang="zh-TW" dirty="0">
                  <a:effectLst/>
                  <a:latin typeface="標楷體" panose="03000509000000000000" pitchFamily="65" charset="-120"/>
                  <a:ea typeface="新細明體" panose="02020500000000000000" pitchFamily="18" charset="-120"/>
                  <a:cs typeface="標楷體" panose="03000509000000000000" pitchFamily="65" charset="-120"/>
                </a:rPr>
                <a:t>普通</a:t>
              </a:r>
              <a:endParaRPr 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endParaRPr>
            </a:p>
          </p:txBody>
        </p:sp>
        <p:sp>
          <p:nvSpPr>
            <p:cNvPr id="47" name="Text Box 164">
              <a:extLst>
                <a:ext uri="{FF2B5EF4-FFF2-40B4-BE49-F238E27FC236}">
                  <a16:creationId xmlns:a16="http://schemas.microsoft.com/office/drawing/2014/main" id="{280D8A5A-2DF8-49B3-8E84-2D179909AF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51" y="1190"/>
              <a:ext cx="36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lnSpc>
                  <a:spcPts val="995"/>
                </a:lnSpc>
                <a:spcAft>
                  <a:spcPts val="0"/>
                </a:spcAft>
              </a:pPr>
              <a:r>
                <a:rPr lang="zh-TW" sz="2400" b="1" dirty="0">
                  <a:solidFill>
                    <a:srgbClr val="FFFFFF"/>
                  </a:solidFill>
                  <a:effectLst/>
                  <a:latin typeface="標楷體" panose="03000509000000000000" pitchFamily="65" charset="-120"/>
                  <a:ea typeface="Calibri" panose="020F0502020204030204" pitchFamily="34" charset="0"/>
                  <a:cs typeface="標楷體" panose="03000509000000000000" pitchFamily="65" charset="-120"/>
                </a:rPr>
                <a:t>62%</a:t>
              </a:r>
              <a:endParaRPr lang="zh-TW" sz="24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endParaRPr>
            </a:p>
          </p:txBody>
        </p:sp>
        <p:sp>
          <p:nvSpPr>
            <p:cNvPr id="48" name="Text Box 163">
              <a:extLst>
                <a:ext uri="{FF2B5EF4-FFF2-40B4-BE49-F238E27FC236}">
                  <a16:creationId xmlns:a16="http://schemas.microsoft.com/office/drawing/2014/main" id="{DAEDFD27-CCFD-4F8C-8E9F-0063A7AEF7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38" y="90"/>
              <a:ext cx="1710" cy="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>
                <a:lnSpc>
                  <a:spcPts val="2800"/>
                </a:lnSpc>
                <a:spcAft>
                  <a:spcPts val="0"/>
                </a:spcAft>
              </a:pPr>
              <a:endParaRPr lang="en-US" altLang="zh-TW" b="1" dirty="0"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endParaRPr>
            </a:p>
            <a:p>
              <a:pPr>
                <a:lnSpc>
                  <a:spcPts val="2800"/>
                </a:lnSpc>
                <a:spcAft>
                  <a:spcPts val="0"/>
                </a:spcAft>
              </a:pPr>
              <a:r>
                <a:rPr lang="zh-TW" b="1" dirty="0">
                  <a:effectLst/>
                  <a:latin typeface="標楷體" panose="03000509000000000000" pitchFamily="65" charset="-120"/>
                  <a:ea typeface="新細明體" panose="02020500000000000000" pitchFamily="18" charset="-120"/>
                  <a:cs typeface="標楷體" panose="03000509000000000000" pitchFamily="65" charset="-120"/>
                </a:rPr>
                <a:t>學生對多元選組</a:t>
              </a:r>
              <a:endParaRPr 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endParaRPr>
            </a:p>
            <a:p>
              <a:pPr marL="190500">
                <a:lnSpc>
                  <a:spcPts val="2800"/>
                </a:lnSpc>
                <a:spcAft>
                  <a:spcPts val="0"/>
                </a:spcAft>
              </a:pPr>
              <a:r>
                <a:rPr lang="zh-TW" b="1" dirty="0">
                  <a:effectLst/>
                  <a:latin typeface="標楷體" panose="03000509000000000000" pitchFamily="65" charset="-120"/>
                  <a:ea typeface="新細明體" panose="02020500000000000000" pitchFamily="18" charset="-120"/>
                  <a:cs typeface="標楷體" panose="03000509000000000000" pitchFamily="65" charset="-120"/>
                </a:rPr>
                <a:t>閱讀課程</a:t>
              </a:r>
              <a:endParaRPr lang="en-US" altLang="zh-TW" b="1" dirty="0"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endParaRPr>
            </a:p>
            <a:p>
              <a:pPr marL="190500">
                <a:lnSpc>
                  <a:spcPts val="1260"/>
                </a:lnSpc>
                <a:spcAft>
                  <a:spcPts val="0"/>
                </a:spcAft>
              </a:pPr>
              <a:endParaRPr lang="en-US" altLang="zh-TW" b="1" dirty="0"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endParaRPr>
            </a:p>
            <a:p>
              <a:pPr marL="190500">
                <a:lnSpc>
                  <a:spcPts val="1260"/>
                </a:lnSpc>
                <a:spcAft>
                  <a:spcPts val="0"/>
                </a:spcAft>
              </a:pPr>
              <a:endParaRPr 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endParaRPr>
            </a:p>
            <a:p>
              <a:pPr marL="692785" marR="11430">
                <a:lnSpc>
                  <a:spcPct val="81000"/>
                </a:lnSpc>
                <a:spcBef>
                  <a:spcPts val="85"/>
                </a:spcBef>
                <a:spcAft>
                  <a:spcPts val="0"/>
                </a:spcAft>
              </a:pPr>
              <a:r>
                <a:rPr lang="zh-TW" dirty="0">
                  <a:effectLst/>
                  <a:latin typeface="標楷體" panose="03000509000000000000" pitchFamily="65" charset="-120"/>
                  <a:ea typeface="新細明體" panose="02020500000000000000" pitchFamily="18" charset="-120"/>
                  <a:cs typeface="標楷體" panose="03000509000000000000" pitchFamily="65" charset="-120"/>
                </a:rPr>
                <a:t>喜 歡</a:t>
              </a:r>
              <a:endParaRPr lang="en-US" altLang="zh-TW" dirty="0"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endParaRPr>
            </a:p>
            <a:p>
              <a:pPr marL="692785" marR="11430">
                <a:lnSpc>
                  <a:spcPct val="81000"/>
                </a:lnSpc>
                <a:spcBef>
                  <a:spcPts val="85"/>
                </a:spcBef>
                <a:spcAft>
                  <a:spcPts val="0"/>
                </a:spcAft>
              </a:pPr>
              <a:r>
                <a:rPr lang="zh-TW" sz="900" dirty="0">
                  <a:effectLst/>
                  <a:latin typeface="標楷體" panose="03000509000000000000" pitchFamily="65" charset="-120"/>
                  <a:ea typeface="新細明體" panose="02020500000000000000" pitchFamily="18" charset="-120"/>
                  <a:cs typeface="標楷體" panose="03000509000000000000" pitchFamily="65" charset="-120"/>
                </a:rPr>
                <a:t> </a:t>
              </a:r>
              <a:endParaRPr lang="en-US" altLang="zh-TW" sz="900" dirty="0">
                <a:effectLst/>
                <a:latin typeface="標楷體" panose="03000509000000000000" pitchFamily="65" charset="-120"/>
                <a:ea typeface="新細明體" panose="02020500000000000000" pitchFamily="18" charset="-120"/>
                <a:cs typeface="標楷體" panose="03000509000000000000" pitchFamily="65" charset="-120"/>
              </a:endParaRPr>
            </a:p>
            <a:p>
              <a:pPr marL="692785" marR="11430">
                <a:lnSpc>
                  <a:spcPct val="81000"/>
                </a:lnSpc>
                <a:spcBef>
                  <a:spcPts val="85"/>
                </a:spcBef>
                <a:spcAft>
                  <a:spcPts val="0"/>
                </a:spcAft>
              </a:pPr>
              <a:r>
                <a:rPr lang="zh-TW" dirty="0">
                  <a:effectLst/>
                  <a:latin typeface="標楷體" panose="03000509000000000000" pitchFamily="65" charset="-120"/>
                  <a:ea typeface="新細明體" panose="02020500000000000000" pitchFamily="18" charset="-120"/>
                  <a:cs typeface="標楷體" panose="03000509000000000000" pitchFamily="65" charset="-120"/>
                </a:rPr>
                <a:t>不喜歡</a:t>
              </a:r>
              <a:endParaRPr lang="zh-TW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endParaRPr>
            </a:p>
          </p:txBody>
        </p:sp>
        <p:sp>
          <p:nvSpPr>
            <p:cNvPr id="49" name="Text Box 162">
              <a:extLst>
                <a:ext uri="{FF2B5EF4-FFF2-40B4-BE49-F238E27FC236}">
                  <a16:creationId xmlns:a16="http://schemas.microsoft.com/office/drawing/2014/main" id="{AB1FA142-A139-4974-8B63-2D5610A4F2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36" y="715"/>
              <a:ext cx="447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marL="50165"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TW" sz="2400" b="1" dirty="0">
                  <a:solidFill>
                    <a:srgbClr val="FFFFFF"/>
                  </a:solidFill>
                  <a:effectLst/>
                  <a:latin typeface="標楷體" panose="03000509000000000000" pitchFamily="65" charset="-120"/>
                  <a:ea typeface="Calibri" panose="020F0502020204030204" pitchFamily="34" charset="0"/>
                  <a:cs typeface="標楷體" panose="03000509000000000000" pitchFamily="65" charset="-120"/>
                </a:rPr>
                <a:t>33%</a:t>
              </a:r>
              <a:endParaRPr lang="zh-TW" sz="24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endParaRPr>
            </a:p>
            <a:p>
              <a:pPr>
                <a:lnSpc>
                  <a:spcPts val="4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TW" sz="2400" b="1" dirty="0">
                  <a:solidFill>
                    <a:srgbClr val="FFFFFF"/>
                  </a:solidFill>
                  <a:effectLst/>
                  <a:latin typeface="標楷體" panose="03000509000000000000" pitchFamily="65" charset="-120"/>
                  <a:ea typeface="Calibri" panose="020F0502020204030204" pitchFamily="34" charset="0"/>
                  <a:cs typeface="標楷體" panose="03000509000000000000" pitchFamily="65" charset="-120"/>
                </a:rPr>
                <a:t>5%</a:t>
              </a:r>
              <a:endParaRPr lang="zh-TW" sz="2400" dirty="0"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006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>
        <p:cut/>
      </p:transition>
    </mc:Choice>
    <mc:Fallback xmlns="">
      <p:transition spd="slow" advTm="7000">
        <p:cut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9270"/>
            <a:ext cx="9866684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9459" y="276822"/>
            <a:ext cx="891683" cy="891683"/>
          </a:xfrm>
          <a:prstGeom prst="rect">
            <a:avLst/>
          </a:prstGeom>
        </p:spPr>
      </p:pic>
      <p:graphicFrame>
        <p:nvGraphicFramePr>
          <p:cNvPr id="3" name="資料庫圖表 2">
            <a:extLst>
              <a:ext uri="{FF2B5EF4-FFF2-40B4-BE49-F238E27FC236}">
                <a16:creationId xmlns:a16="http://schemas.microsoft.com/office/drawing/2014/main" id="{EB6EB4E5-0A52-414A-931D-1AFF2FF124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3651276"/>
              </p:ext>
            </p:extLst>
          </p:nvPr>
        </p:nvGraphicFramePr>
        <p:xfrm>
          <a:off x="1515939" y="2208159"/>
          <a:ext cx="1541556" cy="4693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7632533D-4DB9-4EAA-B727-0A9734C6C6ED}"/>
              </a:ext>
            </a:extLst>
          </p:cNvPr>
          <p:cNvSpPr/>
          <p:nvPr/>
        </p:nvSpPr>
        <p:spPr>
          <a:xfrm>
            <a:off x="2195736" y="1788793"/>
            <a:ext cx="65347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1955">
              <a:spcBef>
                <a:spcPts val="60"/>
              </a:spcBef>
              <a:spcAft>
                <a:spcPts val="0"/>
              </a:spcAft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★解決方法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加強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閱讀理解策略</a:t>
            </a:r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＋提升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趣味</a:t>
            </a:r>
            <a:endParaRPr lang="zh-TW" altLang="zh-TW" sz="2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900DC5F-126A-42F9-85C3-E989ABF734FC}"/>
              </a:ext>
            </a:extLst>
          </p:cNvPr>
          <p:cNvSpPr/>
          <p:nvPr/>
        </p:nvSpPr>
        <p:spPr>
          <a:xfrm>
            <a:off x="2076768" y="2180408"/>
            <a:ext cx="70168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2720">
              <a:spcBef>
                <a:spcPts val="120"/>
              </a:spcBef>
              <a:spcAft>
                <a:spcPts val="0"/>
              </a:spcAft>
            </a:pPr>
            <a:r>
              <a:rPr lang="zh-TW" altLang="en-US" sz="2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             </a:t>
            </a:r>
            <a:r>
              <a:rPr lang="zh-TW" altLang="en-US" sz="2800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導讀</a:t>
            </a:r>
            <a:r>
              <a:rPr lang="zh-TW" altLang="en-US" sz="28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酷課雲</a:t>
            </a:r>
            <a:r>
              <a:rPr lang="zh-TW" altLang="en-US" sz="2800" u="sng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趣味</a:t>
            </a:r>
            <a:r>
              <a:rPr lang="zh-TW" altLang="zh-TW" sz="28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文章</a:t>
            </a:r>
            <a:r>
              <a:rPr lang="zh-TW" altLang="en-US" sz="2800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和</a:t>
            </a:r>
            <a:r>
              <a:rPr lang="zh-TW" altLang="en-US" sz="2800" u="sng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繪本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8A537C3-4A96-4371-9EC6-8AF9BCBC47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73291" y="2754854"/>
            <a:ext cx="5340083" cy="162754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889E0752-4508-4AAB-B6DC-2512A731D0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5207" y="1386474"/>
            <a:ext cx="1989816" cy="1252136"/>
          </a:xfrm>
          <a:prstGeom prst="rect">
            <a:avLst/>
          </a:prstGeom>
          <a:ln w="12700">
            <a:solidFill>
              <a:srgbClr val="FF3399"/>
            </a:solidFill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036D5D3-B826-4616-9134-0C4EBB5C0EAE}"/>
              </a:ext>
            </a:extLst>
          </p:cNvPr>
          <p:cNvSpPr/>
          <p:nvPr/>
        </p:nvSpPr>
        <p:spPr>
          <a:xfrm>
            <a:off x="2541281" y="1262698"/>
            <a:ext cx="64055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FF0000"/>
                </a:solidFill>
              </a:rPr>
              <a:t>★</a:t>
            </a:r>
            <a:r>
              <a:rPr lang="zh-TW" altLang="en-US" sz="2400" b="1" dirty="0">
                <a:solidFill>
                  <a:srgbClr val="0070C0"/>
                </a:solidFill>
              </a:rPr>
              <a:t>共同困境</a:t>
            </a:r>
            <a:r>
              <a:rPr lang="en-US" altLang="zh-TW" sz="2400" dirty="0">
                <a:solidFill>
                  <a:srgbClr val="990099"/>
                </a:solidFill>
              </a:rPr>
              <a:t>:</a:t>
            </a:r>
            <a:r>
              <a:rPr lang="zh-TW" altLang="en-US" sz="2000" b="1" dirty="0">
                <a:solidFill>
                  <a:srgbClr val="990099"/>
                </a:solidFill>
              </a:rPr>
              <a:t>教室日誌</a:t>
            </a:r>
            <a:r>
              <a:rPr lang="zh-TW" altLang="en-US" sz="2000" b="1" dirty="0"/>
              <a:t>記載 </a:t>
            </a:r>
            <a:r>
              <a:rPr lang="zh-TW" altLang="en-US" sz="2000" b="1" dirty="0">
                <a:solidFill>
                  <a:srgbClr val="0070C0"/>
                </a:solidFill>
              </a:rPr>
              <a:t>閱讀困境  </a:t>
            </a:r>
            <a:r>
              <a:rPr lang="zh-TW" altLang="en-US" sz="2000" b="1" dirty="0">
                <a:solidFill>
                  <a:srgbClr val="FF3399"/>
                </a:solidFill>
              </a:rPr>
              <a:t>抓不到文章重點</a:t>
            </a:r>
          </a:p>
        </p:txBody>
      </p:sp>
      <p:sp>
        <p:nvSpPr>
          <p:cNvPr id="17" name="Text Box 72">
            <a:extLst>
              <a:ext uri="{FF2B5EF4-FFF2-40B4-BE49-F238E27FC236}">
                <a16:creationId xmlns:a16="http://schemas.microsoft.com/office/drawing/2014/main" id="{235114E2-8E26-4F30-BBFE-B9134B312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7538" y="364004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FFFFF"/>
                </a:solidFill>
              </a:rPr>
              <a:t>01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64C55E6-1E5E-457D-A2A8-6ED8323AA56E}"/>
              </a:ext>
            </a:extLst>
          </p:cNvPr>
          <p:cNvSpPr/>
          <p:nvPr/>
        </p:nvSpPr>
        <p:spPr>
          <a:xfrm>
            <a:off x="1577068" y="376313"/>
            <a:ext cx="64859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二</a:t>
            </a:r>
            <a:r>
              <a:rPr lang="en-US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.</a:t>
            </a: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學生閱讀個別差異輔導及協助</a:t>
            </a:r>
            <a:endParaRPr lang="zh-TW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221278" y="3033087"/>
            <a:ext cx="1392739" cy="2231959"/>
            <a:chOff x="1067115" y="1535029"/>
            <a:chExt cx="1689680" cy="2348697"/>
          </a:xfrm>
        </p:grpSpPr>
        <p:sp>
          <p:nvSpPr>
            <p:cNvPr id="21" name="矩形 20"/>
            <p:cNvSpPr/>
            <p:nvPr/>
          </p:nvSpPr>
          <p:spPr>
            <a:xfrm>
              <a:off x="1067115" y="1778398"/>
              <a:ext cx="1679092" cy="793510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手繪多邊形 21"/>
            <p:cNvSpPr/>
            <p:nvPr/>
          </p:nvSpPr>
          <p:spPr>
            <a:xfrm>
              <a:off x="1205335" y="1535029"/>
              <a:ext cx="1418529" cy="988051"/>
            </a:xfrm>
            <a:custGeom>
              <a:avLst/>
              <a:gdLst>
                <a:gd name="connsiteX0" fmla="*/ 0 w 1475799"/>
                <a:gd name="connsiteY0" fmla="*/ 214883 h 1289273"/>
                <a:gd name="connsiteX1" fmla="*/ 214883 w 1475799"/>
                <a:gd name="connsiteY1" fmla="*/ 0 h 1289273"/>
                <a:gd name="connsiteX2" fmla="*/ 1260916 w 1475799"/>
                <a:gd name="connsiteY2" fmla="*/ 0 h 1289273"/>
                <a:gd name="connsiteX3" fmla="*/ 1475799 w 1475799"/>
                <a:gd name="connsiteY3" fmla="*/ 214883 h 1289273"/>
                <a:gd name="connsiteX4" fmla="*/ 1475799 w 1475799"/>
                <a:gd name="connsiteY4" fmla="*/ 1074390 h 1289273"/>
                <a:gd name="connsiteX5" fmla="*/ 1260916 w 1475799"/>
                <a:gd name="connsiteY5" fmla="*/ 1289273 h 1289273"/>
                <a:gd name="connsiteX6" fmla="*/ 214883 w 1475799"/>
                <a:gd name="connsiteY6" fmla="*/ 1289273 h 1289273"/>
                <a:gd name="connsiteX7" fmla="*/ 0 w 1475799"/>
                <a:gd name="connsiteY7" fmla="*/ 1074390 h 1289273"/>
                <a:gd name="connsiteX8" fmla="*/ 0 w 1475799"/>
                <a:gd name="connsiteY8" fmla="*/ 214883 h 12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799" h="1289273">
                  <a:moveTo>
                    <a:pt x="0" y="214883"/>
                  </a:moveTo>
                  <a:cubicBezTo>
                    <a:pt x="0" y="96206"/>
                    <a:pt x="96206" y="0"/>
                    <a:pt x="214883" y="0"/>
                  </a:cubicBezTo>
                  <a:lnTo>
                    <a:pt x="1260916" y="0"/>
                  </a:lnTo>
                  <a:cubicBezTo>
                    <a:pt x="1379593" y="0"/>
                    <a:pt x="1475799" y="96206"/>
                    <a:pt x="1475799" y="214883"/>
                  </a:cubicBezTo>
                  <a:lnTo>
                    <a:pt x="1475799" y="1074390"/>
                  </a:lnTo>
                  <a:cubicBezTo>
                    <a:pt x="1475799" y="1193067"/>
                    <a:pt x="1379593" y="1289273"/>
                    <a:pt x="1260916" y="1289273"/>
                  </a:cubicBezTo>
                  <a:lnTo>
                    <a:pt x="214883" y="1289273"/>
                  </a:lnTo>
                  <a:cubicBezTo>
                    <a:pt x="96206" y="1289273"/>
                    <a:pt x="0" y="1193067"/>
                    <a:pt x="0" y="1074390"/>
                  </a:cubicBezTo>
                  <a:lnTo>
                    <a:pt x="0" y="21488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7363" tIns="62937" rIns="107363" bIns="6293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鼎新黑體B" panose="020B0809000000000000" pitchFamily="49" charset="-120"/>
                  <a:ea typeface="文鼎新黑體B" panose="020B0809000000000000" pitchFamily="49" charset="-120"/>
                  <a:cs typeface="標楷體" panose="03000509000000000000" pitchFamily="65" charset="-120"/>
                </a:rPr>
                <a:t>輔導</a:t>
              </a:r>
              <a:endParaRPr lang="zh-TW" altLang="en-US" sz="2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077703" y="3152926"/>
              <a:ext cx="1679092" cy="730800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手繪多邊形 23"/>
            <p:cNvSpPr/>
            <p:nvPr/>
          </p:nvSpPr>
          <p:spPr>
            <a:xfrm>
              <a:off x="1192855" y="2796190"/>
              <a:ext cx="1462294" cy="982360"/>
            </a:xfrm>
            <a:custGeom>
              <a:avLst/>
              <a:gdLst>
                <a:gd name="connsiteX0" fmla="*/ 0 w 1462294"/>
                <a:gd name="connsiteY0" fmla="*/ 142683 h 856080"/>
                <a:gd name="connsiteX1" fmla="*/ 142683 w 1462294"/>
                <a:gd name="connsiteY1" fmla="*/ 0 h 856080"/>
                <a:gd name="connsiteX2" fmla="*/ 1319611 w 1462294"/>
                <a:gd name="connsiteY2" fmla="*/ 0 h 856080"/>
                <a:gd name="connsiteX3" fmla="*/ 1462294 w 1462294"/>
                <a:gd name="connsiteY3" fmla="*/ 142683 h 856080"/>
                <a:gd name="connsiteX4" fmla="*/ 1462294 w 1462294"/>
                <a:gd name="connsiteY4" fmla="*/ 713397 h 856080"/>
                <a:gd name="connsiteX5" fmla="*/ 1319611 w 1462294"/>
                <a:gd name="connsiteY5" fmla="*/ 856080 h 856080"/>
                <a:gd name="connsiteX6" fmla="*/ 142683 w 1462294"/>
                <a:gd name="connsiteY6" fmla="*/ 856080 h 856080"/>
                <a:gd name="connsiteX7" fmla="*/ 0 w 1462294"/>
                <a:gd name="connsiteY7" fmla="*/ 713397 h 856080"/>
                <a:gd name="connsiteX8" fmla="*/ 0 w 1462294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294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11" y="0"/>
                  </a:lnTo>
                  <a:cubicBezTo>
                    <a:pt x="1398413" y="0"/>
                    <a:pt x="1462294" y="63881"/>
                    <a:pt x="1462294" y="142683"/>
                  </a:cubicBezTo>
                  <a:lnTo>
                    <a:pt x="1462294" y="713397"/>
                  </a:lnTo>
                  <a:cubicBezTo>
                    <a:pt x="1462294" y="792199"/>
                    <a:pt x="1398413" y="856080"/>
                    <a:pt x="1319611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en-US" altLang="zh-TW" sz="2400" b="1" dirty="0">
                <a:solidFill>
                  <a:srgbClr val="C0C0C0"/>
                </a:solidFill>
              </a:endParaRPr>
            </a:p>
            <a:p>
              <a:r>
                <a:rPr lang="zh-TW" alt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鼎新黑體B" panose="020B0809000000000000" pitchFamily="49" charset="-120"/>
                  <a:ea typeface="文鼎新黑體B" panose="020B0809000000000000" pitchFamily="49" charset="-120"/>
                  <a:cs typeface="標楷體" panose="03000509000000000000" pitchFamily="65" charset="-120"/>
                </a:rPr>
                <a:t> 協助</a:t>
              </a:r>
              <a:endParaRPr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zh-TW" altLang="en-US" b="1" dirty="0">
                <a:solidFill>
                  <a:srgbClr val="C0C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3753241" y="4488277"/>
            <a:ext cx="44422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zh-TW" altLang="en-US" sz="2400" b="1" dirty="0">
                <a:solidFill>
                  <a:srgbClr val="0070C0"/>
                </a:solidFill>
              </a:rPr>
              <a:t>繪本</a:t>
            </a:r>
            <a:r>
              <a:rPr lang="en-US" altLang="zh-TW" sz="2400" b="1" dirty="0"/>
              <a:t>:</a:t>
            </a:r>
            <a:r>
              <a:rPr lang="zh-TW" altLang="en-US" sz="2400" b="1" dirty="0">
                <a:solidFill>
                  <a:srgbClr val="FF3399"/>
                </a:solidFill>
              </a:rPr>
              <a:t>為什麼萬里長城那麼有名</a:t>
            </a:r>
            <a:r>
              <a:rPr lang="en-US" altLang="zh-TW" sz="2400" b="1" dirty="0">
                <a:solidFill>
                  <a:srgbClr val="FF3399"/>
                </a:solidFill>
              </a:rPr>
              <a:t>?</a:t>
            </a:r>
            <a:endParaRPr lang="zh-TW" altLang="en-US" sz="2400" b="1" dirty="0">
              <a:solidFill>
                <a:srgbClr val="FF3399"/>
              </a:solidFill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16" cstate="print"/>
          <a:srcRect l="17545" r="18970" b="23650"/>
          <a:stretch/>
        </p:blipFill>
        <p:spPr>
          <a:xfrm>
            <a:off x="3050305" y="5000818"/>
            <a:ext cx="1278978" cy="1308502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17" cstate="print"/>
          <a:srcRect l="13498" r="12813" b="22358"/>
          <a:stretch/>
        </p:blipFill>
        <p:spPr>
          <a:xfrm>
            <a:off x="4363247" y="5028321"/>
            <a:ext cx="1271946" cy="125349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18" cstate="print"/>
          <a:srcRect l="17471" t="3455" r="18074" b="16880"/>
          <a:stretch/>
        </p:blipFill>
        <p:spPr>
          <a:xfrm>
            <a:off x="5715000" y="5037787"/>
            <a:ext cx="1196032" cy="1297646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19" cstate="print"/>
          <a:srcRect l="12196" r="13585"/>
          <a:stretch/>
        </p:blipFill>
        <p:spPr>
          <a:xfrm>
            <a:off x="6990839" y="5028321"/>
            <a:ext cx="1872070" cy="126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90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>
        <p:cut/>
      </p:transition>
    </mc:Choice>
    <mc:Fallback xmlns="">
      <p:transition spd="slow" advTm="7000">
        <p:cut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291"/>
            <a:ext cx="9828584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692" y="276822"/>
            <a:ext cx="891683" cy="89168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64C55E6-1E5E-457D-A2A8-6ED8323AA56E}"/>
              </a:ext>
            </a:extLst>
          </p:cNvPr>
          <p:cNvSpPr/>
          <p:nvPr/>
        </p:nvSpPr>
        <p:spPr>
          <a:xfrm>
            <a:off x="1577068" y="376313"/>
            <a:ext cx="64859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二</a:t>
            </a:r>
            <a:r>
              <a:rPr lang="en-US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.</a:t>
            </a: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學生閱讀個別差異輔導及協助</a:t>
            </a:r>
            <a:endParaRPr lang="zh-TW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67DC2A6-36CE-44DB-AFB1-69874353418D}"/>
              </a:ext>
            </a:extLst>
          </p:cNvPr>
          <p:cNvSpPr/>
          <p:nvPr/>
        </p:nvSpPr>
        <p:spPr>
          <a:xfrm>
            <a:off x="1809535" y="1259251"/>
            <a:ext cx="69408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2720" marR="476885" algn="just">
              <a:spcBef>
                <a:spcPts val="125"/>
              </a:spcBef>
              <a:spcAft>
                <a:spcPts val="0"/>
              </a:spcAft>
            </a:pPr>
            <a:r>
              <a:rPr lang="zh-TW" altLang="en-US" sz="24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</a:t>
            </a:r>
            <a:r>
              <a:rPr lang="zh-TW" altLang="zh-TW" sz="2400" b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貫徹「</a:t>
            </a:r>
            <a:r>
              <a:rPr lang="zh-TW" altLang="zh-TW" sz="2400" b="1" u="sng" dirty="0">
                <a:solidFill>
                  <a:srgbClr val="FF0066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一生一專長、一個都不少</a:t>
            </a:r>
            <a:r>
              <a:rPr lang="zh-TW" altLang="zh-TW" sz="2400" b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」的信念</a:t>
            </a:r>
            <a:r>
              <a:rPr lang="zh-TW" altLang="zh-TW" sz="2400" dirty="0">
                <a:solidFill>
                  <a:srgbClr val="66003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。</a:t>
            </a:r>
            <a:endParaRPr lang="en-US" altLang="zh-TW" sz="2400" dirty="0">
              <a:solidFill>
                <a:srgbClr val="660033"/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85E32DF-4DF4-46EF-964B-47E1D31C88B1}"/>
              </a:ext>
            </a:extLst>
          </p:cNvPr>
          <p:cNvSpPr/>
          <p:nvPr/>
        </p:nvSpPr>
        <p:spPr>
          <a:xfrm>
            <a:off x="2798424" y="1846590"/>
            <a:ext cx="6634583" cy="1608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5620" marR="476885" indent="-342900" algn="just">
              <a:spcBef>
                <a:spcPts val="125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rgbClr val="000000"/>
                </a:solidFill>
                <a:latin typeface="+mj-lt"/>
                <a:ea typeface="新細明體" panose="02020500000000000000" pitchFamily="18" charset="-120"/>
                <a:cs typeface="標楷體" panose="03000509000000000000" pitchFamily="65" charset="-120"/>
              </a:rPr>
              <a:t>資源班開設</a:t>
            </a:r>
            <a:r>
              <a:rPr lang="zh-TW" altLang="en-US" sz="2400" dirty="0">
                <a:solidFill>
                  <a:srgbClr val="FF3399"/>
                </a:solidFill>
                <a:latin typeface="+mj-lt"/>
                <a:ea typeface="新細明體" panose="02020500000000000000" pitchFamily="18" charset="-120"/>
                <a:cs typeface="標楷體" panose="03000509000000000000" pitchFamily="65" charset="-120"/>
              </a:rPr>
              <a:t>閱讀理解課程</a:t>
            </a:r>
            <a:endParaRPr lang="en-US" altLang="zh-TW" sz="2400" dirty="0">
              <a:solidFill>
                <a:srgbClr val="FF3399"/>
              </a:solidFill>
              <a:latin typeface="+mj-lt"/>
              <a:ea typeface="新細明體" panose="02020500000000000000" pitchFamily="18" charset="-120"/>
              <a:cs typeface="標楷體" panose="03000509000000000000" pitchFamily="65" charset="-120"/>
            </a:endParaRPr>
          </a:p>
          <a:p>
            <a:pPr marL="515620" marR="476885" indent="-342900" algn="just">
              <a:spcBef>
                <a:spcPts val="125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zh-TW" altLang="zh-TW" sz="2400" dirty="0">
                <a:solidFill>
                  <a:srgbClr val="000000"/>
                </a:solidFill>
                <a:latin typeface="+mj-lt"/>
                <a:ea typeface="新細明體" panose="02020500000000000000" pitchFamily="18" charset="-120"/>
                <a:cs typeface="標楷體" panose="03000509000000000000" pitchFamily="65" charset="-120"/>
              </a:rPr>
              <a:t>進行</a:t>
            </a:r>
            <a:r>
              <a:rPr lang="zh-TW" altLang="zh-TW" sz="2400" dirty="0">
                <a:solidFill>
                  <a:srgbClr val="0070C0"/>
                </a:solidFill>
                <a:latin typeface="+mj-lt"/>
                <a:ea typeface="新細明體" panose="02020500000000000000" pitchFamily="18" charset="-120"/>
                <a:cs typeface="標楷體" panose="03000509000000000000" pitchFamily="65" charset="-120"/>
              </a:rPr>
              <a:t>個別閱讀差異輔導</a:t>
            </a:r>
            <a:r>
              <a:rPr lang="zh-TW" altLang="zh-TW" sz="2400" dirty="0">
                <a:solidFill>
                  <a:srgbClr val="000000"/>
                </a:solidFill>
                <a:latin typeface="+mj-lt"/>
                <a:ea typeface="新細明體" panose="02020500000000000000" pitchFamily="18" charset="-120"/>
                <a:cs typeface="標楷體" panose="03000509000000000000" pitchFamily="65" charset="-120"/>
              </a:rPr>
              <a:t>、強化閱讀能力</a:t>
            </a:r>
            <a:endParaRPr lang="en-US" altLang="zh-TW" sz="2400" dirty="0">
              <a:solidFill>
                <a:srgbClr val="000000"/>
              </a:solidFill>
              <a:latin typeface="+mj-lt"/>
              <a:ea typeface="新細明體" panose="02020500000000000000" pitchFamily="18" charset="-120"/>
              <a:cs typeface="標楷體" panose="03000509000000000000" pitchFamily="65" charset="-120"/>
            </a:endParaRPr>
          </a:p>
          <a:p>
            <a:pPr marL="515620" marR="476885" indent="-342900" algn="just">
              <a:spcBef>
                <a:spcPts val="125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r>
              <a:rPr lang="zh-TW" altLang="zh-TW" sz="2400" dirty="0">
                <a:solidFill>
                  <a:srgbClr val="000000"/>
                </a:solidFill>
                <a:latin typeface="+mj-lt"/>
                <a:ea typeface="新細明體" panose="02020500000000000000" pitchFamily="18" charset="-120"/>
                <a:cs typeface="標楷體" panose="03000509000000000000" pitchFamily="65" charset="-120"/>
              </a:rPr>
              <a:t>特教老師進行</a:t>
            </a:r>
            <a:r>
              <a:rPr lang="zh-TW" altLang="zh-TW" sz="2400" dirty="0">
                <a:solidFill>
                  <a:srgbClr val="FF3399"/>
                </a:solidFill>
                <a:latin typeface="+mj-lt"/>
                <a:ea typeface="新細明體" panose="02020500000000000000" pitchFamily="18" charset="-120"/>
                <a:cs typeface="標楷體" panose="03000509000000000000" pitchFamily="65" charset="-120"/>
              </a:rPr>
              <a:t>以能力素養為本位</a:t>
            </a:r>
            <a:r>
              <a:rPr lang="zh-TW" altLang="zh-TW" sz="2400" dirty="0">
                <a:solidFill>
                  <a:srgbClr val="000000"/>
                </a:solidFill>
                <a:latin typeface="+mj-lt"/>
                <a:ea typeface="新細明體" panose="02020500000000000000" pitchFamily="18" charset="-120"/>
                <a:cs typeface="標楷體" panose="03000509000000000000" pitchFamily="65" charset="-120"/>
              </a:rPr>
              <a:t>的</a:t>
            </a:r>
            <a:endParaRPr lang="en-US" altLang="zh-TW" sz="2400" dirty="0">
              <a:solidFill>
                <a:srgbClr val="000000"/>
              </a:solidFill>
              <a:latin typeface="+mj-lt"/>
              <a:ea typeface="新細明體" panose="02020500000000000000" pitchFamily="18" charset="-120"/>
              <a:cs typeface="標楷體" panose="03000509000000000000" pitchFamily="65" charset="-120"/>
            </a:endParaRPr>
          </a:p>
          <a:p>
            <a:pPr marL="172720" marR="476885" algn="just">
              <a:spcBef>
                <a:spcPts val="125"/>
              </a:spcBef>
              <a:spcAft>
                <a:spcPts val="0"/>
              </a:spcAft>
            </a:pPr>
            <a:r>
              <a:rPr lang="en-US" altLang="zh-TW" sz="2400" dirty="0">
                <a:solidFill>
                  <a:srgbClr val="000000"/>
                </a:solidFill>
                <a:latin typeface="+mj-lt"/>
                <a:ea typeface="新細明體" panose="02020500000000000000" pitchFamily="18" charset="-120"/>
                <a:cs typeface="標楷體" panose="03000509000000000000" pitchFamily="65" charset="-120"/>
              </a:rPr>
              <a:t>    </a:t>
            </a:r>
            <a:r>
              <a:rPr lang="zh-TW" altLang="zh-TW" sz="2400" dirty="0">
                <a:solidFill>
                  <a:srgbClr val="0070C0"/>
                </a:solidFill>
                <a:latin typeface="+mj-lt"/>
                <a:ea typeface="新細明體" panose="02020500000000000000" pitchFamily="18" charset="-120"/>
                <a:cs typeface="標楷體" panose="03000509000000000000" pitchFamily="65" charset="-120"/>
              </a:rPr>
              <a:t>語文補救教學</a:t>
            </a:r>
            <a:endParaRPr lang="zh-TW" altLang="zh-TW" sz="2400" dirty="0">
              <a:solidFill>
                <a:srgbClr val="0070C0"/>
              </a:solidFill>
              <a:latin typeface="+mj-lt"/>
              <a:ea typeface="標楷體" panose="03000509000000000000" pitchFamily="65" charset="-120"/>
              <a:cs typeface="標楷體" panose="03000509000000000000" pitchFamily="65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C0051FA-55A8-4DC2-841A-8528DE7839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3607"/>
          <a:stretch/>
        </p:blipFill>
        <p:spPr>
          <a:xfrm>
            <a:off x="2891189" y="3657531"/>
            <a:ext cx="2027233" cy="2055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170.jpeg">
            <a:extLst>
              <a:ext uri="{FF2B5EF4-FFF2-40B4-BE49-F238E27FC236}">
                <a16:creationId xmlns:a16="http://schemas.microsoft.com/office/drawing/2014/main" id="{BD2216DC-A594-4BBC-B70B-8C81FF85B08F}"/>
              </a:ext>
            </a:extLst>
          </p:cNvPr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0767" y="3734666"/>
            <a:ext cx="1921581" cy="2051816"/>
          </a:xfrm>
          <a:prstGeom prst="rect">
            <a:avLst/>
          </a:prstGeom>
          <a:solidFill>
            <a:srgbClr val="003300"/>
          </a:solidFill>
          <a:ln w="57150">
            <a:solidFill>
              <a:srgbClr val="000000"/>
            </a:solidFill>
          </a:ln>
          <a:effectLst>
            <a:softEdge rad="112500"/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41FD0DC-A096-42AB-A7F6-4883B17B558E}"/>
              </a:ext>
            </a:extLst>
          </p:cNvPr>
          <p:cNvSpPr/>
          <p:nvPr/>
        </p:nvSpPr>
        <p:spPr>
          <a:xfrm>
            <a:off x="2814629" y="5814038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dirty="0">
                <a:solidFill>
                  <a:srgbClr val="FF3399"/>
                </a:solidFill>
              </a:rPr>
              <a:t>閱讀理解</a:t>
            </a:r>
            <a:r>
              <a:rPr lang="zh-TW" altLang="en-US" sz="2000" dirty="0">
                <a:solidFill>
                  <a:srgbClr val="000000"/>
                </a:solidFill>
              </a:rPr>
              <a:t>策略學習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AD4A4AD-46DD-4F80-BC26-0FAF7F163DAE}"/>
              </a:ext>
            </a:extLst>
          </p:cNvPr>
          <p:cNvSpPr/>
          <p:nvPr/>
        </p:nvSpPr>
        <p:spPr>
          <a:xfrm>
            <a:off x="6908893" y="5799082"/>
            <a:ext cx="19800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 dirty="0">
                <a:solidFill>
                  <a:srgbClr val="7030A0"/>
                </a:solidFill>
              </a:rPr>
              <a:t>深入</a:t>
            </a:r>
            <a:r>
              <a:rPr lang="zh-TW" altLang="en-US" sz="2000" b="1" dirty="0">
                <a:solidFill>
                  <a:srgbClr val="FF3399"/>
                </a:solidFill>
              </a:rPr>
              <a:t>討論</a:t>
            </a:r>
            <a:r>
              <a:rPr lang="zh-TW" altLang="en-US" sz="2000" b="1" dirty="0">
                <a:solidFill>
                  <a:srgbClr val="7030A0"/>
                </a:solidFill>
              </a:rPr>
              <a:t>學習單</a:t>
            </a:r>
          </a:p>
        </p:txBody>
      </p:sp>
      <p:sp>
        <p:nvSpPr>
          <p:cNvPr id="23" name="Text Box 72">
            <a:extLst>
              <a:ext uri="{FF2B5EF4-FFF2-40B4-BE49-F238E27FC236}">
                <a16:creationId xmlns:a16="http://schemas.microsoft.com/office/drawing/2014/main" id="{63EA8368-6F8F-41EB-8BBA-B0F32D901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9866" y="426272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FFFFF"/>
                </a:solidFill>
              </a:rPr>
              <a:t>02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24CDBCDF-1B5E-44B7-AE4B-764F4DC6A8BA}"/>
              </a:ext>
            </a:extLst>
          </p:cNvPr>
          <p:cNvPicPr/>
          <p:nvPr/>
        </p:nvPicPr>
        <p:blipFill rotWithShape="1">
          <a:blip r:embed="rId13">
            <a:extLst/>
          </a:blip>
          <a:srcRect t="12433" b="52887"/>
          <a:stretch/>
        </p:blipFill>
        <p:spPr>
          <a:xfrm>
            <a:off x="4932039" y="3734666"/>
            <a:ext cx="1840367" cy="2494915"/>
          </a:xfrm>
          <a:prstGeom prst="rect">
            <a:avLst/>
          </a:prstGeom>
        </p:spPr>
      </p:pic>
      <p:graphicFrame>
        <p:nvGraphicFramePr>
          <p:cNvPr id="20" name="資料庫圖表 19">
            <a:extLst>
              <a:ext uri="{FF2B5EF4-FFF2-40B4-BE49-F238E27FC236}">
                <a16:creationId xmlns:a16="http://schemas.microsoft.com/office/drawing/2014/main" id="{EB6EB4E5-0A52-414A-931D-1AFF2FF124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3004251"/>
              </p:ext>
            </p:extLst>
          </p:nvPr>
        </p:nvGraphicFramePr>
        <p:xfrm>
          <a:off x="1469803" y="1490083"/>
          <a:ext cx="1541556" cy="4693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1" name="群組 20"/>
          <p:cNvGrpSpPr/>
          <p:nvPr/>
        </p:nvGrpSpPr>
        <p:grpSpPr>
          <a:xfrm>
            <a:off x="221278" y="2459055"/>
            <a:ext cx="1392739" cy="2231959"/>
            <a:chOff x="1067115" y="1535029"/>
            <a:chExt cx="1689680" cy="2348697"/>
          </a:xfrm>
        </p:grpSpPr>
        <p:sp>
          <p:nvSpPr>
            <p:cNvPr id="22" name="矩形 21"/>
            <p:cNvSpPr/>
            <p:nvPr/>
          </p:nvSpPr>
          <p:spPr>
            <a:xfrm>
              <a:off x="1067115" y="1778398"/>
              <a:ext cx="1679092" cy="793510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手繪多邊形 24"/>
            <p:cNvSpPr/>
            <p:nvPr/>
          </p:nvSpPr>
          <p:spPr>
            <a:xfrm>
              <a:off x="1205335" y="1535029"/>
              <a:ext cx="1418529" cy="988051"/>
            </a:xfrm>
            <a:custGeom>
              <a:avLst/>
              <a:gdLst>
                <a:gd name="connsiteX0" fmla="*/ 0 w 1475799"/>
                <a:gd name="connsiteY0" fmla="*/ 214883 h 1289273"/>
                <a:gd name="connsiteX1" fmla="*/ 214883 w 1475799"/>
                <a:gd name="connsiteY1" fmla="*/ 0 h 1289273"/>
                <a:gd name="connsiteX2" fmla="*/ 1260916 w 1475799"/>
                <a:gd name="connsiteY2" fmla="*/ 0 h 1289273"/>
                <a:gd name="connsiteX3" fmla="*/ 1475799 w 1475799"/>
                <a:gd name="connsiteY3" fmla="*/ 214883 h 1289273"/>
                <a:gd name="connsiteX4" fmla="*/ 1475799 w 1475799"/>
                <a:gd name="connsiteY4" fmla="*/ 1074390 h 1289273"/>
                <a:gd name="connsiteX5" fmla="*/ 1260916 w 1475799"/>
                <a:gd name="connsiteY5" fmla="*/ 1289273 h 1289273"/>
                <a:gd name="connsiteX6" fmla="*/ 214883 w 1475799"/>
                <a:gd name="connsiteY6" fmla="*/ 1289273 h 1289273"/>
                <a:gd name="connsiteX7" fmla="*/ 0 w 1475799"/>
                <a:gd name="connsiteY7" fmla="*/ 1074390 h 1289273"/>
                <a:gd name="connsiteX8" fmla="*/ 0 w 1475799"/>
                <a:gd name="connsiteY8" fmla="*/ 214883 h 12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799" h="1289273">
                  <a:moveTo>
                    <a:pt x="0" y="214883"/>
                  </a:moveTo>
                  <a:cubicBezTo>
                    <a:pt x="0" y="96206"/>
                    <a:pt x="96206" y="0"/>
                    <a:pt x="214883" y="0"/>
                  </a:cubicBezTo>
                  <a:lnTo>
                    <a:pt x="1260916" y="0"/>
                  </a:lnTo>
                  <a:cubicBezTo>
                    <a:pt x="1379593" y="0"/>
                    <a:pt x="1475799" y="96206"/>
                    <a:pt x="1475799" y="214883"/>
                  </a:cubicBezTo>
                  <a:lnTo>
                    <a:pt x="1475799" y="1074390"/>
                  </a:lnTo>
                  <a:cubicBezTo>
                    <a:pt x="1475799" y="1193067"/>
                    <a:pt x="1379593" y="1289273"/>
                    <a:pt x="1260916" y="1289273"/>
                  </a:cubicBezTo>
                  <a:lnTo>
                    <a:pt x="214883" y="1289273"/>
                  </a:lnTo>
                  <a:cubicBezTo>
                    <a:pt x="96206" y="1289273"/>
                    <a:pt x="0" y="1193067"/>
                    <a:pt x="0" y="1074390"/>
                  </a:cubicBezTo>
                  <a:lnTo>
                    <a:pt x="0" y="21488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7363" tIns="62937" rIns="107363" bIns="6293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鼎新黑體B" panose="020B0809000000000000" pitchFamily="49" charset="-120"/>
                  <a:ea typeface="文鼎新黑體B" panose="020B0809000000000000" pitchFamily="49" charset="-120"/>
                  <a:cs typeface="標楷體" panose="03000509000000000000" pitchFamily="65" charset="-120"/>
                </a:rPr>
                <a:t>輔導</a:t>
              </a:r>
              <a:endParaRPr lang="zh-TW" altLang="en-US" sz="2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077703" y="3152926"/>
              <a:ext cx="1679092" cy="730800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手繪多邊形 26"/>
            <p:cNvSpPr/>
            <p:nvPr/>
          </p:nvSpPr>
          <p:spPr>
            <a:xfrm>
              <a:off x="1192855" y="2796190"/>
              <a:ext cx="1462294" cy="982360"/>
            </a:xfrm>
            <a:custGeom>
              <a:avLst/>
              <a:gdLst>
                <a:gd name="connsiteX0" fmla="*/ 0 w 1462294"/>
                <a:gd name="connsiteY0" fmla="*/ 142683 h 856080"/>
                <a:gd name="connsiteX1" fmla="*/ 142683 w 1462294"/>
                <a:gd name="connsiteY1" fmla="*/ 0 h 856080"/>
                <a:gd name="connsiteX2" fmla="*/ 1319611 w 1462294"/>
                <a:gd name="connsiteY2" fmla="*/ 0 h 856080"/>
                <a:gd name="connsiteX3" fmla="*/ 1462294 w 1462294"/>
                <a:gd name="connsiteY3" fmla="*/ 142683 h 856080"/>
                <a:gd name="connsiteX4" fmla="*/ 1462294 w 1462294"/>
                <a:gd name="connsiteY4" fmla="*/ 713397 h 856080"/>
                <a:gd name="connsiteX5" fmla="*/ 1319611 w 1462294"/>
                <a:gd name="connsiteY5" fmla="*/ 856080 h 856080"/>
                <a:gd name="connsiteX6" fmla="*/ 142683 w 1462294"/>
                <a:gd name="connsiteY6" fmla="*/ 856080 h 856080"/>
                <a:gd name="connsiteX7" fmla="*/ 0 w 1462294"/>
                <a:gd name="connsiteY7" fmla="*/ 713397 h 856080"/>
                <a:gd name="connsiteX8" fmla="*/ 0 w 1462294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294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11" y="0"/>
                  </a:lnTo>
                  <a:cubicBezTo>
                    <a:pt x="1398413" y="0"/>
                    <a:pt x="1462294" y="63881"/>
                    <a:pt x="1462294" y="142683"/>
                  </a:cubicBezTo>
                  <a:lnTo>
                    <a:pt x="1462294" y="713397"/>
                  </a:lnTo>
                  <a:cubicBezTo>
                    <a:pt x="1462294" y="792199"/>
                    <a:pt x="1398413" y="856080"/>
                    <a:pt x="1319611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en-US" altLang="zh-TW" sz="2400" b="1" dirty="0">
                <a:solidFill>
                  <a:srgbClr val="C0C0C0"/>
                </a:solidFill>
              </a:endParaRPr>
            </a:p>
            <a:p>
              <a:r>
                <a:rPr lang="zh-TW" alt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文鼎新黑體B" panose="020B0809000000000000" pitchFamily="49" charset="-120"/>
                  <a:ea typeface="文鼎新黑體B" panose="020B0809000000000000" pitchFamily="49" charset="-120"/>
                  <a:cs typeface="標楷體" panose="03000509000000000000" pitchFamily="65" charset="-120"/>
                </a:rPr>
                <a:t> 協助</a:t>
              </a:r>
              <a:endParaRPr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endParaRPr lang="zh-TW" altLang="en-US" b="1" dirty="0">
                <a:solidFill>
                  <a:srgbClr val="C0C0C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334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:cut/>
      </p:transition>
    </mc:Choice>
    <mc:Fallback xmlns="">
      <p:transition spd="slow" advTm="8000">
        <p:cut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00" descr="car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184" y="-28575"/>
            <a:ext cx="963161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184" y="11788"/>
            <a:ext cx="10118792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395019" y="298169"/>
            <a:ext cx="891683" cy="891683"/>
          </a:xfrm>
          <a:prstGeom prst="rect">
            <a:avLst/>
          </a:prstGeom>
        </p:spPr>
      </p:pic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id="{879F1DF7-5EE9-4EC4-A06C-DE3CD9D7E0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3553567"/>
              </p:ext>
            </p:extLst>
          </p:nvPr>
        </p:nvGraphicFramePr>
        <p:xfrm>
          <a:off x="2217351" y="1515150"/>
          <a:ext cx="7020416" cy="4842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pSp>
        <p:nvGrpSpPr>
          <p:cNvPr id="20" name="群組 19">
            <a:extLst>
              <a:ext uri="{FF2B5EF4-FFF2-40B4-BE49-F238E27FC236}">
                <a16:creationId xmlns:a16="http://schemas.microsoft.com/office/drawing/2014/main" id="{8CFC884E-3746-486A-8711-EC9AA9569E0A}"/>
              </a:ext>
            </a:extLst>
          </p:cNvPr>
          <p:cNvGrpSpPr/>
          <p:nvPr/>
        </p:nvGrpSpPr>
        <p:grpSpPr>
          <a:xfrm>
            <a:off x="356053" y="1341331"/>
            <a:ext cx="1861298" cy="4711648"/>
            <a:chOff x="1070950" y="1181868"/>
            <a:chExt cx="1690061" cy="3784513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302E0F62-F468-49D8-9A94-7297BAC49726}"/>
                </a:ext>
              </a:extLst>
            </p:cNvPr>
            <p:cNvSpPr/>
            <p:nvPr/>
          </p:nvSpPr>
          <p:spPr>
            <a:xfrm>
              <a:off x="1081919" y="2007561"/>
              <a:ext cx="1679092" cy="793511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手繪多邊形 32">
              <a:extLst>
                <a:ext uri="{FF2B5EF4-FFF2-40B4-BE49-F238E27FC236}">
                  <a16:creationId xmlns:a16="http://schemas.microsoft.com/office/drawing/2014/main" id="{509F8F42-8B68-47F5-ADD3-7A5D1EF3567E}"/>
                </a:ext>
              </a:extLst>
            </p:cNvPr>
            <p:cNvSpPr/>
            <p:nvPr/>
          </p:nvSpPr>
          <p:spPr>
            <a:xfrm>
              <a:off x="1149762" y="1181868"/>
              <a:ext cx="1518892" cy="1554422"/>
            </a:xfrm>
            <a:custGeom>
              <a:avLst/>
              <a:gdLst>
                <a:gd name="connsiteX0" fmla="*/ 0 w 1475799"/>
                <a:gd name="connsiteY0" fmla="*/ 214883 h 1289273"/>
                <a:gd name="connsiteX1" fmla="*/ 214883 w 1475799"/>
                <a:gd name="connsiteY1" fmla="*/ 0 h 1289273"/>
                <a:gd name="connsiteX2" fmla="*/ 1260916 w 1475799"/>
                <a:gd name="connsiteY2" fmla="*/ 0 h 1289273"/>
                <a:gd name="connsiteX3" fmla="*/ 1475799 w 1475799"/>
                <a:gd name="connsiteY3" fmla="*/ 214883 h 1289273"/>
                <a:gd name="connsiteX4" fmla="*/ 1475799 w 1475799"/>
                <a:gd name="connsiteY4" fmla="*/ 1074390 h 1289273"/>
                <a:gd name="connsiteX5" fmla="*/ 1260916 w 1475799"/>
                <a:gd name="connsiteY5" fmla="*/ 1289273 h 1289273"/>
                <a:gd name="connsiteX6" fmla="*/ 214883 w 1475799"/>
                <a:gd name="connsiteY6" fmla="*/ 1289273 h 1289273"/>
                <a:gd name="connsiteX7" fmla="*/ 0 w 1475799"/>
                <a:gd name="connsiteY7" fmla="*/ 1074390 h 1289273"/>
                <a:gd name="connsiteX8" fmla="*/ 0 w 1475799"/>
                <a:gd name="connsiteY8" fmla="*/ 214883 h 12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799" h="1289273">
                  <a:moveTo>
                    <a:pt x="0" y="214883"/>
                  </a:moveTo>
                  <a:cubicBezTo>
                    <a:pt x="0" y="96206"/>
                    <a:pt x="96206" y="0"/>
                    <a:pt x="214883" y="0"/>
                  </a:cubicBezTo>
                  <a:lnTo>
                    <a:pt x="1260916" y="0"/>
                  </a:lnTo>
                  <a:cubicBezTo>
                    <a:pt x="1379593" y="0"/>
                    <a:pt x="1475799" y="96206"/>
                    <a:pt x="1475799" y="214883"/>
                  </a:cubicBezTo>
                  <a:lnTo>
                    <a:pt x="1475799" y="1074390"/>
                  </a:lnTo>
                  <a:cubicBezTo>
                    <a:pt x="1475799" y="1193067"/>
                    <a:pt x="1379593" y="1289273"/>
                    <a:pt x="1260916" y="1289273"/>
                  </a:cubicBezTo>
                  <a:lnTo>
                    <a:pt x="214883" y="1289273"/>
                  </a:lnTo>
                  <a:cubicBezTo>
                    <a:pt x="96206" y="1289273"/>
                    <a:pt x="0" y="1193067"/>
                    <a:pt x="0" y="1074390"/>
                  </a:cubicBezTo>
                  <a:lnTo>
                    <a:pt x="0" y="214883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7363" tIns="62937" rIns="107363" bIns="6293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3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重大議題</a:t>
              </a:r>
              <a:r>
                <a:rPr lang="zh-TW" altLang="zh-TW" sz="36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以閱讀融入</a:t>
              </a:r>
              <a:endPara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3FE81C79-C3C7-4F34-A27A-4A971D547731}"/>
                </a:ext>
              </a:extLst>
            </p:cNvPr>
            <p:cNvSpPr/>
            <p:nvPr/>
          </p:nvSpPr>
          <p:spPr>
            <a:xfrm>
              <a:off x="1077703" y="3152926"/>
              <a:ext cx="1679092" cy="730800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手繪多邊形 34">
              <a:extLst>
                <a:ext uri="{FF2B5EF4-FFF2-40B4-BE49-F238E27FC236}">
                  <a16:creationId xmlns:a16="http://schemas.microsoft.com/office/drawing/2014/main" id="{330C1EA9-39F1-42BA-AB95-0DF32A747D88}"/>
                </a:ext>
              </a:extLst>
            </p:cNvPr>
            <p:cNvSpPr/>
            <p:nvPr/>
          </p:nvSpPr>
          <p:spPr>
            <a:xfrm>
              <a:off x="1192856" y="2948613"/>
              <a:ext cx="1462294" cy="829936"/>
            </a:xfrm>
            <a:custGeom>
              <a:avLst/>
              <a:gdLst>
                <a:gd name="connsiteX0" fmla="*/ 0 w 1462294"/>
                <a:gd name="connsiteY0" fmla="*/ 142683 h 856080"/>
                <a:gd name="connsiteX1" fmla="*/ 142683 w 1462294"/>
                <a:gd name="connsiteY1" fmla="*/ 0 h 856080"/>
                <a:gd name="connsiteX2" fmla="*/ 1319611 w 1462294"/>
                <a:gd name="connsiteY2" fmla="*/ 0 h 856080"/>
                <a:gd name="connsiteX3" fmla="*/ 1462294 w 1462294"/>
                <a:gd name="connsiteY3" fmla="*/ 142683 h 856080"/>
                <a:gd name="connsiteX4" fmla="*/ 1462294 w 1462294"/>
                <a:gd name="connsiteY4" fmla="*/ 713397 h 856080"/>
                <a:gd name="connsiteX5" fmla="*/ 1319611 w 1462294"/>
                <a:gd name="connsiteY5" fmla="*/ 856080 h 856080"/>
                <a:gd name="connsiteX6" fmla="*/ 142683 w 1462294"/>
                <a:gd name="connsiteY6" fmla="*/ 856080 h 856080"/>
                <a:gd name="connsiteX7" fmla="*/ 0 w 1462294"/>
                <a:gd name="connsiteY7" fmla="*/ 713397 h 856080"/>
                <a:gd name="connsiteX8" fmla="*/ 0 w 1462294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294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11" y="0"/>
                  </a:lnTo>
                  <a:cubicBezTo>
                    <a:pt x="1398413" y="0"/>
                    <a:pt x="1462294" y="63881"/>
                    <a:pt x="1462294" y="142683"/>
                  </a:cubicBezTo>
                  <a:lnTo>
                    <a:pt x="1462294" y="713397"/>
                  </a:lnTo>
                  <a:cubicBezTo>
                    <a:pt x="1462294" y="792199"/>
                    <a:pt x="1398413" y="856080"/>
                    <a:pt x="1319611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b="1" dirty="0">
                  <a:solidFill>
                    <a:schemeClr val="bg1">
                      <a:lumMod val="75000"/>
                    </a:schemeClr>
                  </a:solidFill>
                </a:rPr>
                <a:t>閱讀融入</a:t>
              </a:r>
              <a:endParaRPr lang="en-US" altLang="zh-TW" b="1" dirty="0">
                <a:solidFill>
                  <a:schemeClr val="bg1">
                    <a:lumMod val="75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zh-TW" b="1" dirty="0">
                  <a:solidFill>
                    <a:schemeClr val="bg1">
                      <a:lumMod val="75000"/>
                    </a:schemeClr>
                  </a:solidFill>
                </a:rPr>
                <a:t>週會班會</a:t>
              </a:r>
              <a:endParaRPr lang="zh-TW" altLang="en-US" b="1" dirty="0">
                <a:solidFill>
                  <a:schemeClr val="bg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3F981FFB-7FB7-469B-BA79-12650203E731}"/>
                </a:ext>
              </a:extLst>
            </p:cNvPr>
            <p:cNvSpPr/>
            <p:nvPr/>
          </p:nvSpPr>
          <p:spPr>
            <a:xfrm>
              <a:off x="1070950" y="4235581"/>
              <a:ext cx="1679092" cy="730800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手繪多邊形 36">
              <a:extLst>
                <a:ext uri="{FF2B5EF4-FFF2-40B4-BE49-F238E27FC236}">
                  <a16:creationId xmlns:a16="http://schemas.microsoft.com/office/drawing/2014/main" id="{186EF999-28D9-4A4C-BAD0-E09776DEA5B8}"/>
                </a:ext>
              </a:extLst>
            </p:cNvPr>
            <p:cNvSpPr/>
            <p:nvPr/>
          </p:nvSpPr>
          <p:spPr>
            <a:xfrm>
              <a:off x="1149762" y="4036076"/>
              <a:ext cx="1518892" cy="825582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zh-TW" b="1" dirty="0">
                  <a:solidFill>
                    <a:schemeClr val="bg1">
                      <a:lumMod val="75000"/>
                    </a:schemeClr>
                  </a:solidFill>
                </a:rPr>
                <a:t>化為行動力</a:t>
              </a:r>
              <a:endParaRPr lang="zh-TW" altLang="en-US" b="1" kern="1200" dirty="0">
                <a:solidFill>
                  <a:schemeClr val="bg1">
                    <a:lumMod val="75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28" name="圖片 2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37166" y="2429788"/>
            <a:ext cx="2825634" cy="2464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15"/>
          <a:srcRect l="13474" r="14026" b="82484"/>
          <a:stretch/>
        </p:blipFill>
        <p:spPr>
          <a:xfrm>
            <a:off x="137161" y="0"/>
            <a:ext cx="8827328" cy="128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4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cut/>
      </p:transition>
    </mc:Choice>
    <mc:Fallback xmlns="">
      <p:transition spd="slow" advTm="6000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5131" name="Text Box 108"/>
          <p:cNvSpPr txBox="1">
            <a:spLocks noChangeArrowheads="1"/>
          </p:cNvSpPr>
          <p:nvPr/>
        </p:nvSpPr>
        <p:spPr bwMode="auto">
          <a:xfrm>
            <a:off x="1850488" y="237236"/>
            <a:ext cx="13436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600" dirty="0">
                <a:solidFill>
                  <a:srgbClr val="FFFFFF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一、</a:t>
            </a:r>
            <a:endParaRPr lang="en-US" altLang="en-US" sz="3600" dirty="0">
              <a:solidFill>
                <a:srgbClr val="FFFFFF"/>
              </a:solidFill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1C47F0F-1D2C-4434-9C36-F0EBEF99E7EE}"/>
              </a:ext>
            </a:extLst>
          </p:cNvPr>
          <p:cNvSpPr/>
          <p:nvPr/>
        </p:nvSpPr>
        <p:spPr>
          <a:xfrm>
            <a:off x="2684335" y="17317"/>
            <a:ext cx="43396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閱讀推動之理念目標</a:t>
            </a:r>
            <a:endParaRPr lang="en-US" altLang="zh-TW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  <a:p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及組織架構</a:t>
            </a:r>
          </a:p>
        </p:txBody>
      </p:sp>
      <p:graphicFrame>
        <p:nvGraphicFramePr>
          <p:cNvPr id="6" name="資料庫圖表 5">
            <a:extLst>
              <a:ext uri="{FF2B5EF4-FFF2-40B4-BE49-F238E27FC236}">
                <a16:creationId xmlns:a16="http://schemas.microsoft.com/office/drawing/2014/main" id="{2803A46A-AB72-48F2-A030-6C33BFA1B027}"/>
              </a:ext>
            </a:extLst>
          </p:cNvPr>
          <p:cNvGraphicFramePr/>
          <p:nvPr>
            <p:extLst/>
          </p:nvPr>
        </p:nvGraphicFramePr>
        <p:xfrm>
          <a:off x="683568" y="1976232"/>
          <a:ext cx="7012631" cy="4306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5" name="圖片 14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223" y="190857"/>
            <a:ext cx="938461" cy="93846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4383AE5-1BFA-4B29-9680-F89ED3EA0386}"/>
              </a:ext>
            </a:extLst>
          </p:cNvPr>
          <p:cNvSpPr/>
          <p:nvPr/>
        </p:nvSpPr>
        <p:spPr>
          <a:xfrm>
            <a:off x="251028" y="1201499"/>
            <a:ext cx="33057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rgbClr val="CC0066"/>
                </a:solidFill>
                <a:latin typeface="+mj-ea"/>
                <a:ea typeface="+mj-ea"/>
              </a:rPr>
              <a:t>●閱讀推動之理念</a:t>
            </a:r>
          </a:p>
        </p:txBody>
      </p:sp>
      <p:sp>
        <p:nvSpPr>
          <p:cNvPr id="16" name="Text Box 72">
            <a:extLst>
              <a:ext uri="{FF2B5EF4-FFF2-40B4-BE49-F238E27FC236}">
                <a16:creationId xmlns:a16="http://schemas.microsoft.com/office/drawing/2014/main" id="{1A8C66C4-C8EB-4D84-B55B-64D27AF3F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6175" y="385334"/>
            <a:ext cx="900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FFFF"/>
                </a:solidFill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1625841653"/>
      </p:ext>
    </p:extLst>
  </p:cSld>
  <p:clrMapOvr>
    <a:masterClrMapping/>
  </p:clrMapOvr>
  <p:transition advClick="0" advTm="8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73" y="-35323"/>
            <a:ext cx="963161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529" y="272128"/>
            <a:ext cx="891683" cy="891683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8CFC884E-3746-486A-8711-EC9AA9569E0A}"/>
              </a:ext>
            </a:extLst>
          </p:cNvPr>
          <p:cNvGrpSpPr/>
          <p:nvPr/>
        </p:nvGrpSpPr>
        <p:grpSpPr>
          <a:xfrm>
            <a:off x="213133" y="1381646"/>
            <a:ext cx="1946289" cy="4711648"/>
            <a:chOff x="989562" y="1181868"/>
            <a:chExt cx="1767233" cy="3784513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02E0F62-F468-49D8-9A94-7297BAC49726}"/>
                </a:ext>
              </a:extLst>
            </p:cNvPr>
            <p:cNvSpPr/>
            <p:nvPr/>
          </p:nvSpPr>
          <p:spPr>
            <a:xfrm>
              <a:off x="1069662" y="1433183"/>
              <a:ext cx="1679092" cy="793511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手繪多邊形 32">
              <a:extLst>
                <a:ext uri="{FF2B5EF4-FFF2-40B4-BE49-F238E27FC236}">
                  <a16:creationId xmlns:a16="http://schemas.microsoft.com/office/drawing/2014/main" id="{509F8F42-8B68-47F5-ADD3-7A5D1EF3567E}"/>
                </a:ext>
              </a:extLst>
            </p:cNvPr>
            <p:cNvSpPr/>
            <p:nvPr/>
          </p:nvSpPr>
          <p:spPr>
            <a:xfrm>
              <a:off x="1149763" y="1181868"/>
              <a:ext cx="1518892" cy="905226"/>
            </a:xfrm>
            <a:custGeom>
              <a:avLst/>
              <a:gdLst>
                <a:gd name="connsiteX0" fmla="*/ 0 w 1475799"/>
                <a:gd name="connsiteY0" fmla="*/ 214883 h 1289273"/>
                <a:gd name="connsiteX1" fmla="*/ 214883 w 1475799"/>
                <a:gd name="connsiteY1" fmla="*/ 0 h 1289273"/>
                <a:gd name="connsiteX2" fmla="*/ 1260916 w 1475799"/>
                <a:gd name="connsiteY2" fmla="*/ 0 h 1289273"/>
                <a:gd name="connsiteX3" fmla="*/ 1475799 w 1475799"/>
                <a:gd name="connsiteY3" fmla="*/ 214883 h 1289273"/>
                <a:gd name="connsiteX4" fmla="*/ 1475799 w 1475799"/>
                <a:gd name="connsiteY4" fmla="*/ 1074390 h 1289273"/>
                <a:gd name="connsiteX5" fmla="*/ 1260916 w 1475799"/>
                <a:gd name="connsiteY5" fmla="*/ 1289273 h 1289273"/>
                <a:gd name="connsiteX6" fmla="*/ 214883 w 1475799"/>
                <a:gd name="connsiteY6" fmla="*/ 1289273 h 1289273"/>
                <a:gd name="connsiteX7" fmla="*/ 0 w 1475799"/>
                <a:gd name="connsiteY7" fmla="*/ 1074390 h 1289273"/>
                <a:gd name="connsiteX8" fmla="*/ 0 w 1475799"/>
                <a:gd name="connsiteY8" fmla="*/ 214883 h 12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799" h="1289273">
                  <a:moveTo>
                    <a:pt x="0" y="214883"/>
                  </a:moveTo>
                  <a:cubicBezTo>
                    <a:pt x="0" y="96206"/>
                    <a:pt x="96206" y="0"/>
                    <a:pt x="214883" y="0"/>
                  </a:cubicBezTo>
                  <a:lnTo>
                    <a:pt x="1260916" y="0"/>
                  </a:lnTo>
                  <a:cubicBezTo>
                    <a:pt x="1379593" y="0"/>
                    <a:pt x="1475799" y="96206"/>
                    <a:pt x="1475799" y="214883"/>
                  </a:cubicBezTo>
                  <a:lnTo>
                    <a:pt x="1475799" y="1074390"/>
                  </a:lnTo>
                  <a:cubicBezTo>
                    <a:pt x="1475799" y="1193067"/>
                    <a:pt x="1379593" y="1289273"/>
                    <a:pt x="1260916" y="1289273"/>
                  </a:cubicBezTo>
                  <a:lnTo>
                    <a:pt x="214883" y="1289273"/>
                  </a:lnTo>
                  <a:cubicBezTo>
                    <a:pt x="96206" y="1289273"/>
                    <a:pt x="0" y="1193067"/>
                    <a:pt x="0" y="1074390"/>
                  </a:cubicBezTo>
                  <a:lnTo>
                    <a:pt x="0" y="2148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7363" tIns="62937" rIns="107363" bIns="6293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dirty="0">
                  <a:solidFill>
                    <a:schemeClr val="bg1">
                      <a:lumMod val="75000"/>
                    </a:schemeClr>
                  </a:solidFill>
                </a:rPr>
                <a:t>重大議題</a:t>
              </a:r>
              <a:r>
                <a:rPr lang="zh-TW" altLang="zh-TW" dirty="0">
                  <a:solidFill>
                    <a:schemeClr val="bg1">
                      <a:lumMod val="75000"/>
                    </a:schemeClr>
                  </a:solidFill>
                </a:rPr>
                <a:t>以閱讀融入</a:t>
              </a:r>
              <a:endParaRPr lang="zh-TW" altLang="en-US" dirty="0">
                <a:solidFill>
                  <a:schemeClr val="bg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FE81C79-C3C7-4F34-A27A-4A971D547731}"/>
                </a:ext>
              </a:extLst>
            </p:cNvPr>
            <p:cNvSpPr/>
            <p:nvPr/>
          </p:nvSpPr>
          <p:spPr>
            <a:xfrm>
              <a:off x="1077703" y="3152926"/>
              <a:ext cx="1679092" cy="730800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手繪多邊形 34">
              <a:extLst>
                <a:ext uri="{FF2B5EF4-FFF2-40B4-BE49-F238E27FC236}">
                  <a16:creationId xmlns:a16="http://schemas.microsoft.com/office/drawing/2014/main" id="{330C1EA9-39F1-42BA-AB95-0DF32A747D88}"/>
                </a:ext>
              </a:extLst>
            </p:cNvPr>
            <p:cNvSpPr/>
            <p:nvPr/>
          </p:nvSpPr>
          <p:spPr>
            <a:xfrm>
              <a:off x="989562" y="2305678"/>
              <a:ext cx="1736308" cy="1320410"/>
            </a:xfrm>
            <a:custGeom>
              <a:avLst/>
              <a:gdLst>
                <a:gd name="connsiteX0" fmla="*/ 0 w 1462294"/>
                <a:gd name="connsiteY0" fmla="*/ 142683 h 856080"/>
                <a:gd name="connsiteX1" fmla="*/ 142683 w 1462294"/>
                <a:gd name="connsiteY1" fmla="*/ 0 h 856080"/>
                <a:gd name="connsiteX2" fmla="*/ 1319611 w 1462294"/>
                <a:gd name="connsiteY2" fmla="*/ 0 h 856080"/>
                <a:gd name="connsiteX3" fmla="*/ 1462294 w 1462294"/>
                <a:gd name="connsiteY3" fmla="*/ 142683 h 856080"/>
                <a:gd name="connsiteX4" fmla="*/ 1462294 w 1462294"/>
                <a:gd name="connsiteY4" fmla="*/ 713397 h 856080"/>
                <a:gd name="connsiteX5" fmla="*/ 1319611 w 1462294"/>
                <a:gd name="connsiteY5" fmla="*/ 856080 h 856080"/>
                <a:gd name="connsiteX6" fmla="*/ 142683 w 1462294"/>
                <a:gd name="connsiteY6" fmla="*/ 856080 h 856080"/>
                <a:gd name="connsiteX7" fmla="*/ 0 w 1462294"/>
                <a:gd name="connsiteY7" fmla="*/ 713397 h 856080"/>
                <a:gd name="connsiteX8" fmla="*/ 0 w 1462294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294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11" y="0"/>
                  </a:lnTo>
                  <a:cubicBezTo>
                    <a:pt x="1398413" y="0"/>
                    <a:pt x="1462294" y="63881"/>
                    <a:pt x="1462294" y="142683"/>
                  </a:cubicBezTo>
                  <a:lnTo>
                    <a:pt x="1462294" y="713397"/>
                  </a:lnTo>
                  <a:cubicBezTo>
                    <a:pt x="1462294" y="792199"/>
                    <a:pt x="1398413" y="856080"/>
                    <a:pt x="1319611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ts val="3300"/>
                </a:lnSpc>
                <a:spcAft>
                  <a:spcPts val="0"/>
                </a:spcAft>
              </a:pPr>
              <a:r>
                <a:rPr lang="zh-TW" altLang="en-US" sz="3200" b="1" dirty="0">
                  <a:solidFill>
                    <a:srgbClr val="F2F2F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閱讀融入</a:t>
              </a:r>
              <a:endParaRPr lang="en-US" altLang="zh-TW" sz="3200" b="1" dirty="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0" algn="ctr" defTabSz="711200">
                <a:lnSpc>
                  <a:spcPts val="3300"/>
                </a:lnSpc>
                <a:spcAft>
                  <a:spcPts val="0"/>
                </a:spcAft>
              </a:pPr>
              <a:r>
                <a:rPr lang="zh-TW" altLang="zh-TW" sz="3200" b="1" dirty="0">
                  <a:solidFill>
                    <a:srgbClr val="F2F2F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週會班會</a:t>
              </a:r>
              <a:endParaRPr lang="zh-TW" altLang="en-US" sz="3200" b="1" dirty="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F981FFB-7FB7-469B-BA79-12650203E731}"/>
                </a:ext>
              </a:extLst>
            </p:cNvPr>
            <p:cNvSpPr/>
            <p:nvPr/>
          </p:nvSpPr>
          <p:spPr>
            <a:xfrm>
              <a:off x="1070950" y="4235581"/>
              <a:ext cx="1679092" cy="730800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手繪多邊形 36">
              <a:extLst>
                <a:ext uri="{FF2B5EF4-FFF2-40B4-BE49-F238E27FC236}">
                  <a16:creationId xmlns:a16="http://schemas.microsoft.com/office/drawing/2014/main" id="{186EF999-28D9-4A4C-BAD0-E09776DEA5B8}"/>
                </a:ext>
              </a:extLst>
            </p:cNvPr>
            <p:cNvSpPr/>
            <p:nvPr/>
          </p:nvSpPr>
          <p:spPr>
            <a:xfrm>
              <a:off x="1149762" y="4036076"/>
              <a:ext cx="1518892" cy="825582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zh-TW" b="1" dirty="0">
                  <a:solidFill>
                    <a:schemeClr val="bg1">
                      <a:lumMod val="75000"/>
                    </a:schemeClr>
                  </a:solidFill>
                </a:rPr>
                <a:t>化為行動力</a:t>
              </a:r>
              <a:endParaRPr lang="zh-TW" altLang="en-US" b="1" kern="1200" dirty="0">
                <a:solidFill>
                  <a:schemeClr val="bg1">
                    <a:lumMod val="75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0" name="Text Box 72">
            <a:extLst>
              <a:ext uri="{FF2B5EF4-FFF2-40B4-BE49-F238E27FC236}">
                <a16:creationId xmlns:a16="http://schemas.microsoft.com/office/drawing/2014/main" id="{6CF95760-9BED-478E-92E4-A5D0F75E7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4277" y="394803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FFFFF"/>
                </a:solidFill>
              </a:rPr>
              <a:t>03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9D6A281-34C2-4986-8AA6-4BB4CF29D651}"/>
              </a:ext>
            </a:extLst>
          </p:cNvPr>
          <p:cNvSpPr/>
          <p:nvPr/>
        </p:nvSpPr>
        <p:spPr>
          <a:xfrm>
            <a:off x="2256494" y="1173162"/>
            <a:ext cx="74082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76885" lvl="0" algn="just">
              <a:spcBef>
                <a:spcPts val="25"/>
              </a:spcBef>
              <a:spcAft>
                <a:spcPts val="0"/>
              </a:spcAft>
              <a:buSzPts val="1100"/>
              <a:tabLst>
                <a:tab pos="326390" algn="l"/>
              </a:tabLst>
            </a:pPr>
            <a:r>
              <a:rPr lang="zh-TW" altLang="en-US" sz="24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</a:t>
            </a:r>
            <a:r>
              <a:rPr lang="zh-TW" altLang="en-US" sz="24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班會時間的</a:t>
            </a:r>
            <a:r>
              <a:rPr lang="zh-TW" altLang="zh-TW" sz="24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性別平等</a:t>
            </a:r>
            <a:r>
              <a:rPr lang="zh-TW" altLang="zh-TW" sz="2400" b="1" dirty="0"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－</a:t>
            </a:r>
            <a:r>
              <a:rPr lang="zh-TW" altLang="en-US" sz="2400" b="1" spc="-5" dirty="0"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勿</a:t>
            </a:r>
            <a:r>
              <a:rPr lang="zh-TW" altLang="zh-TW" sz="2400" b="1" spc="-5" dirty="0"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歧視排斥包容態度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 marR="476885" lvl="0" algn="just">
              <a:spcBef>
                <a:spcPts val="25"/>
              </a:spcBef>
              <a:spcAft>
                <a:spcPts val="0"/>
              </a:spcAft>
              <a:buSzPts val="1100"/>
              <a:tabLst>
                <a:tab pos="326390" algn="l"/>
              </a:tabLst>
            </a:pPr>
            <a:r>
              <a:rPr lang="zh-TW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威廉的洋娃娃（夏洛特‧佐羅托）</a:t>
            </a:r>
            <a:endParaRPr lang="en-US" altLang="zh-TW" sz="24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 marR="476885" lvl="0" algn="just">
              <a:spcBef>
                <a:spcPts val="25"/>
              </a:spcBef>
              <a:spcAft>
                <a:spcPts val="0"/>
              </a:spcAft>
              <a:buSzPts val="1100"/>
              <a:tabLst>
                <a:tab pos="326390" algn="l"/>
              </a:tabLst>
            </a:pPr>
            <a:r>
              <a:rPr lang="zh-TW" altLang="en-US" sz="24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</a:t>
            </a:r>
            <a:r>
              <a:rPr lang="zh-TW" altLang="en-US" sz="2400" b="1" u="sng" spc="-1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週會時間的</a:t>
            </a:r>
            <a:r>
              <a:rPr lang="zh-TW" altLang="zh-TW" sz="2400" b="1" u="sng" spc="-1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生命教育</a:t>
            </a:r>
            <a:r>
              <a:rPr lang="zh-TW" altLang="zh-TW" sz="2400" b="1" spc="-10" dirty="0"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－</a:t>
            </a:r>
            <a:endParaRPr lang="en-US" altLang="zh-TW" sz="2400" b="1" spc="-10" dirty="0"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 marR="476885" lvl="0" algn="just">
              <a:spcBef>
                <a:spcPts val="25"/>
              </a:spcBef>
              <a:spcAft>
                <a:spcPts val="0"/>
              </a:spcAft>
              <a:buSzPts val="1100"/>
              <a:tabLst>
                <a:tab pos="326390" algn="l"/>
              </a:tabLst>
            </a:pPr>
            <a:r>
              <a:rPr lang="zh-TW" altLang="zh-TW" sz="2400" b="1" spc="-1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佐賀的超級阿嬤</a:t>
            </a:r>
            <a:r>
              <a:rPr lang="zh-TW" altLang="zh-TW" sz="24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（島田洋七</a:t>
            </a:r>
            <a:r>
              <a:rPr lang="zh-TW" altLang="zh-TW" sz="2400" b="1" spc="-25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）</a:t>
            </a:r>
            <a:endParaRPr lang="en-US" altLang="zh-TW" sz="2400" b="1" spc="-25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 marR="476885" lvl="0" algn="just">
              <a:spcBef>
                <a:spcPts val="25"/>
              </a:spcBef>
              <a:spcAft>
                <a:spcPts val="0"/>
              </a:spcAft>
              <a:buSzPts val="1100"/>
              <a:tabLst>
                <a:tab pos="326390" algn="l"/>
              </a:tabLst>
            </a:pPr>
            <a:r>
              <a:rPr lang="zh-TW" altLang="zh-TW" sz="2400" b="1" dirty="0"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鼓勵學生不向命運低頭，做生命勇士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 marR="476885" algn="just">
              <a:spcBef>
                <a:spcPts val="25"/>
              </a:spcBef>
              <a:spcAft>
                <a:spcPts val="0"/>
              </a:spcAft>
              <a:buSzPts val="1100"/>
              <a:tabLst>
                <a:tab pos="326390" algn="l"/>
              </a:tabLst>
            </a:pPr>
            <a:r>
              <a:rPr lang="zh-TW" altLang="en-US" sz="2400" b="1" spc="-1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第五項修練</a:t>
            </a:r>
            <a:r>
              <a:rPr lang="zh-TW" altLang="zh-TW" sz="2400" b="1" spc="-10" dirty="0"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－</a:t>
            </a:r>
            <a:r>
              <a:rPr lang="zh-TW" altLang="en-US" sz="2400" b="1" spc="-1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領導才能資優課程的</a:t>
            </a:r>
            <a:r>
              <a:rPr lang="zh-TW" altLang="en-US" sz="2400" b="1" spc="-1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環保議題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 marR="476885" lvl="0" algn="just">
              <a:spcBef>
                <a:spcPts val="25"/>
              </a:spcBef>
              <a:spcAft>
                <a:spcPts val="0"/>
              </a:spcAft>
              <a:buSzPts val="1100"/>
              <a:tabLst>
                <a:tab pos="326390" algn="l"/>
              </a:tabLst>
            </a:pPr>
            <a:endParaRPr lang="en-US" altLang="zh-TW" sz="2400" b="1" spc="-5" dirty="0"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 marR="476885" lvl="0" algn="just">
              <a:spcBef>
                <a:spcPts val="25"/>
              </a:spcBef>
              <a:spcAft>
                <a:spcPts val="0"/>
              </a:spcAft>
              <a:buSzPts val="1100"/>
              <a:tabLst>
                <a:tab pos="326390" algn="l"/>
              </a:tabLst>
            </a:pPr>
            <a:endParaRPr lang="en-US" altLang="zh-TW" sz="2400" b="1" spc="-5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 marR="476885" lvl="0" algn="just">
              <a:spcBef>
                <a:spcPts val="25"/>
              </a:spcBef>
              <a:spcAft>
                <a:spcPts val="0"/>
              </a:spcAft>
              <a:buSzPts val="1100"/>
              <a:tabLst>
                <a:tab pos="326390" algn="l"/>
              </a:tabLst>
            </a:pPr>
            <a:endParaRPr lang="en-US" altLang="zh-TW" sz="2400" b="1" spc="-5" dirty="0"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 marR="476885" lvl="0" algn="just">
              <a:spcBef>
                <a:spcPts val="25"/>
              </a:spcBef>
              <a:spcAft>
                <a:spcPts val="0"/>
              </a:spcAft>
              <a:buSzPts val="1100"/>
              <a:tabLst>
                <a:tab pos="326390" algn="l"/>
              </a:tabLst>
            </a:pPr>
            <a:endParaRPr lang="zh-TW" altLang="zh-TW" sz="2400" b="1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64C55E6-1E5E-457D-A2A8-6ED8323AA56E}"/>
              </a:ext>
            </a:extLst>
          </p:cNvPr>
          <p:cNvSpPr/>
          <p:nvPr/>
        </p:nvSpPr>
        <p:spPr>
          <a:xfrm>
            <a:off x="1471829" y="272128"/>
            <a:ext cx="68531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三</a:t>
            </a:r>
            <a:r>
              <a:rPr lang="en-US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.</a:t>
            </a: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運用閱讀進行重大議題探究活動</a:t>
            </a:r>
            <a:endParaRPr lang="zh-TW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</p:txBody>
      </p:sp>
      <p:sp>
        <p:nvSpPr>
          <p:cNvPr id="161794" name="AutoShape 2" descr="PPT - 威廉的洋娃娃PowerPoint Presentation, free download - ID:5954814"/>
          <p:cNvSpPr>
            <a:spLocks noChangeAspect="1" noChangeArrowheads="1"/>
          </p:cNvSpPr>
          <p:nvPr/>
        </p:nvSpPr>
        <p:spPr bwMode="auto">
          <a:xfrm>
            <a:off x="63500" y="-136525"/>
            <a:ext cx="22860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61796" name="AutoShape 4" descr="PPT - 威廉的洋娃娃PowerPoint Presentation, free download - ID:5954814"/>
          <p:cNvSpPr>
            <a:spLocks noChangeAspect="1" noChangeArrowheads="1"/>
          </p:cNvSpPr>
          <p:nvPr/>
        </p:nvSpPr>
        <p:spPr bwMode="auto">
          <a:xfrm>
            <a:off x="63500" y="-136525"/>
            <a:ext cx="22860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61798" name="AutoShape 6" descr="PPT - 威廉的洋娃娃PowerPoint Presentation, free download - ID:5954814"/>
          <p:cNvSpPr>
            <a:spLocks noChangeAspect="1" noChangeArrowheads="1"/>
          </p:cNvSpPr>
          <p:nvPr/>
        </p:nvSpPr>
        <p:spPr bwMode="auto">
          <a:xfrm>
            <a:off x="63500" y="-136525"/>
            <a:ext cx="2466975" cy="18573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4" name="圖片 23"/>
          <p:cNvPicPr/>
          <p:nvPr/>
        </p:nvPicPr>
        <p:blipFill>
          <a:blip r:embed="rId8"/>
          <a:srcRect l="22136" t="31769" r="22056" b="8303"/>
          <a:stretch>
            <a:fillRect/>
          </a:stretch>
        </p:blipFill>
        <p:spPr bwMode="auto">
          <a:xfrm>
            <a:off x="7226820" y="3910057"/>
            <a:ext cx="1864979" cy="2941195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</p:spPr>
      </p:pic>
      <p:pic>
        <p:nvPicPr>
          <p:cNvPr id="1026" name="Picture 2" descr="C:\Users\88693\Desktop\thumbnail_IMAG228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25281" y="3835576"/>
            <a:ext cx="2830288" cy="3015676"/>
          </a:xfrm>
          <a:prstGeom prst="rect">
            <a:avLst/>
          </a:prstGeom>
          <a:noFill/>
          <a:ln>
            <a:solidFill>
              <a:srgbClr val="FF3399"/>
            </a:solidFill>
          </a:ln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4" b="6668"/>
          <a:stretch/>
        </p:blipFill>
        <p:spPr>
          <a:xfrm>
            <a:off x="366559" y="4525662"/>
            <a:ext cx="1551641" cy="2325590"/>
          </a:xfrm>
          <a:prstGeom prst="rect">
            <a:avLst/>
          </a:prstGeom>
        </p:spPr>
      </p:pic>
      <p:pic>
        <p:nvPicPr>
          <p:cNvPr id="23" name="圖片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377" y="3885272"/>
            <a:ext cx="2215903" cy="2965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3868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>
        <p:cut/>
      </p:transition>
    </mc:Choice>
    <mc:Fallback xmlns="">
      <p:transition spd="slow" advTm="7000">
        <p:cut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63161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237" y="280402"/>
            <a:ext cx="891683" cy="891683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8CFC884E-3746-486A-8711-EC9AA9569E0A}"/>
              </a:ext>
            </a:extLst>
          </p:cNvPr>
          <p:cNvGrpSpPr/>
          <p:nvPr/>
        </p:nvGrpSpPr>
        <p:grpSpPr>
          <a:xfrm>
            <a:off x="265274" y="1389472"/>
            <a:ext cx="1888843" cy="4711648"/>
            <a:chOff x="1034970" y="1181868"/>
            <a:chExt cx="1715072" cy="3784513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02E0F62-F468-49D8-9A94-7297BAC49726}"/>
                </a:ext>
              </a:extLst>
            </p:cNvPr>
            <p:cNvSpPr/>
            <p:nvPr/>
          </p:nvSpPr>
          <p:spPr>
            <a:xfrm>
              <a:off x="1069662" y="1433183"/>
              <a:ext cx="1679092" cy="79351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90000"/>
              </a:scheme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手繪多邊形 32">
              <a:extLst>
                <a:ext uri="{FF2B5EF4-FFF2-40B4-BE49-F238E27FC236}">
                  <a16:creationId xmlns:a16="http://schemas.microsoft.com/office/drawing/2014/main" id="{509F8F42-8B68-47F5-ADD3-7A5D1EF3567E}"/>
                </a:ext>
              </a:extLst>
            </p:cNvPr>
            <p:cNvSpPr/>
            <p:nvPr/>
          </p:nvSpPr>
          <p:spPr>
            <a:xfrm>
              <a:off x="1149763" y="1181868"/>
              <a:ext cx="1518892" cy="905226"/>
            </a:xfrm>
            <a:custGeom>
              <a:avLst/>
              <a:gdLst>
                <a:gd name="connsiteX0" fmla="*/ 0 w 1475799"/>
                <a:gd name="connsiteY0" fmla="*/ 214883 h 1289273"/>
                <a:gd name="connsiteX1" fmla="*/ 214883 w 1475799"/>
                <a:gd name="connsiteY1" fmla="*/ 0 h 1289273"/>
                <a:gd name="connsiteX2" fmla="*/ 1260916 w 1475799"/>
                <a:gd name="connsiteY2" fmla="*/ 0 h 1289273"/>
                <a:gd name="connsiteX3" fmla="*/ 1475799 w 1475799"/>
                <a:gd name="connsiteY3" fmla="*/ 214883 h 1289273"/>
                <a:gd name="connsiteX4" fmla="*/ 1475799 w 1475799"/>
                <a:gd name="connsiteY4" fmla="*/ 1074390 h 1289273"/>
                <a:gd name="connsiteX5" fmla="*/ 1260916 w 1475799"/>
                <a:gd name="connsiteY5" fmla="*/ 1289273 h 1289273"/>
                <a:gd name="connsiteX6" fmla="*/ 214883 w 1475799"/>
                <a:gd name="connsiteY6" fmla="*/ 1289273 h 1289273"/>
                <a:gd name="connsiteX7" fmla="*/ 0 w 1475799"/>
                <a:gd name="connsiteY7" fmla="*/ 1074390 h 1289273"/>
                <a:gd name="connsiteX8" fmla="*/ 0 w 1475799"/>
                <a:gd name="connsiteY8" fmla="*/ 214883 h 12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799" h="1289273">
                  <a:moveTo>
                    <a:pt x="0" y="214883"/>
                  </a:moveTo>
                  <a:cubicBezTo>
                    <a:pt x="0" y="96206"/>
                    <a:pt x="96206" y="0"/>
                    <a:pt x="214883" y="0"/>
                  </a:cubicBezTo>
                  <a:lnTo>
                    <a:pt x="1260916" y="0"/>
                  </a:lnTo>
                  <a:cubicBezTo>
                    <a:pt x="1379593" y="0"/>
                    <a:pt x="1475799" y="96206"/>
                    <a:pt x="1475799" y="214883"/>
                  </a:cubicBezTo>
                  <a:lnTo>
                    <a:pt x="1475799" y="1074390"/>
                  </a:lnTo>
                  <a:cubicBezTo>
                    <a:pt x="1475799" y="1193067"/>
                    <a:pt x="1379593" y="1289273"/>
                    <a:pt x="1260916" y="1289273"/>
                  </a:cubicBezTo>
                  <a:lnTo>
                    <a:pt x="214883" y="1289273"/>
                  </a:lnTo>
                  <a:cubicBezTo>
                    <a:pt x="96206" y="1289273"/>
                    <a:pt x="0" y="1193067"/>
                    <a:pt x="0" y="1074390"/>
                  </a:cubicBezTo>
                  <a:lnTo>
                    <a:pt x="0" y="2148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7363" tIns="62937" rIns="107363" bIns="6293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b="1" dirty="0">
                  <a:solidFill>
                    <a:schemeClr val="bg1">
                      <a:lumMod val="75000"/>
                    </a:schemeClr>
                  </a:solidFill>
                </a:rPr>
                <a:t>重大議題</a:t>
              </a:r>
              <a:r>
                <a:rPr lang="zh-TW" altLang="zh-TW" b="1" dirty="0">
                  <a:solidFill>
                    <a:schemeClr val="bg1">
                      <a:lumMod val="75000"/>
                    </a:schemeClr>
                  </a:solidFill>
                </a:rPr>
                <a:t>以閱讀融入</a:t>
              </a:r>
              <a:endParaRPr lang="zh-TW" altLang="en-US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FE81C79-C3C7-4F34-A27A-4A971D547731}"/>
                </a:ext>
              </a:extLst>
            </p:cNvPr>
            <p:cNvSpPr/>
            <p:nvPr/>
          </p:nvSpPr>
          <p:spPr>
            <a:xfrm>
              <a:off x="1034970" y="2474487"/>
              <a:ext cx="1679092" cy="73080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手繪多邊形 34">
              <a:extLst>
                <a:ext uri="{FF2B5EF4-FFF2-40B4-BE49-F238E27FC236}">
                  <a16:creationId xmlns:a16="http://schemas.microsoft.com/office/drawing/2014/main" id="{330C1EA9-39F1-42BA-AB95-0DF32A747D88}"/>
                </a:ext>
              </a:extLst>
            </p:cNvPr>
            <p:cNvSpPr/>
            <p:nvPr/>
          </p:nvSpPr>
          <p:spPr>
            <a:xfrm>
              <a:off x="1105063" y="2331684"/>
              <a:ext cx="1539000" cy="847249"/>
            </a:xfrm>
            <a:custGeom>
              <a:avLst/>
              <a:gdLst>
                <a:gd name="connsiteX0" fmla="*/ 0 w 1462294"/>
                <a:gd name="connsiteY0" fmla="*/ 142683 h 856080"/>
                <a:gd name="connsiteX1" fmla="*/ 142683 w 1462294"/>
                <a:gd name="connsiteY1" fmla="*/ 0 h 856080"/>
                <a:gd name="connsiteX2" fmla="*/ 1319611 w 1462294"/>
                <a:gd name="connsiteY2" fmla="*/ 0 h 856080"/>
                <a:gd name="connsiteX3" fmla="*/ 1462294 w 1462294"/>
                <a:gd name="connsiteY3" fmla="*/ 142683 h 856080"/>
                <a:gd name="connsiteX4" fmla="*/ 1462294 w 1462294"/>
                <a:gd name="connsiteY4" fmla="*/ 713397 h 856080"/>
                <a:gd name="connsiteX5" fmla="*/ 1319611 w 1462294"/>
                <a:gd name="connsiteY5" fmla="*/ 856080 h 856080"/>
                <a:gd name="connsiteX6" fmla="*/ 142683 w 1462294"/>
                <a:gd name="connsiteY6" fmla="*/ 856080 h 856080"/>
                <a:gd name="connsiteX7" fmla="*/ 0 w 1462294"/>
                <a:gd name="connsiteY7" fmla="*/ 713397 h 856080"/>
                <a:gd name="connsiteX8" fmla="*/ 0 w 1462294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294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11" y="0"/>
                  </a:lnTo>
                  <a:cubicBezTo>
                    <a:pt x="1398413" y="0"/>
                    <a:pt x="1462294" y="63881"/>
                    <a:pt x="1462294" y="142683"/>
                  </a:cubicBezTo>
                  <a:lnTo>
                    <a:pt x="1462294" y="713397"/>
                  </a:lnTo>
                  <a:cubicBezTo>
                    <a:pt x="1462294" y="792199"/>
                    <a:pt x="1398413" y="856080"/>
                    <a:pt x="1319611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ts val="3300"/>
                </a:lnSpc>
                <a:spcAft>
                  <a:spcPts val="0"/>
                </a:spcAft>
              </a:pPr>
              <a:r>
                <a:rPr lang="zh-TW" altLang="en-US" dirty="0">
                  <a:solidFill>
                    <a:schemeClr val="bg1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閱讀融入</a:t>
              </a:r>
              <a:endParaRPr lang="en-US" altLang="zh-TW" dirty="0">
                <a:solidFill>
                  <a:schemeClr val="bg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0" algn="ctr" defTabSz="711200">
                <a:lnSpc>
                  <a:spcPts val="3300"/>
                </a:lnSpc>
                <a:spcAft>
                  <a:spcPts val="0"/>
                </a:spcAft>
              </a:pPr>
              <a:r>
                <a:rPr lang="zh-TW" altLang="zh-TW" dirty="0">
                  <a:solidFill>
                    <a:schemeClr val="bg1">
                      <a:lumMod val="9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週會班會</a:t>
              </a:r>
              <a:endParaRPr lang="zh-TW" altLang="en-US" dirty="0">
                <a:solidFill>
                  <a:schemeClr val="bg1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F981FFB-7FB7-469B-BA79-12650203E731}"/>
                </a:ext>
              </a:extLst>
            </p:cNvPr>
            <p:cNvSpPr/>
            <p:nvPr/>
          </p:nvSpPr>
          <p:spPr>
            <a:xfrm>
              <a:off x="1070950" y="4235581"/>
              <a:ext cx="1679092" cy="73080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手繪多邊形 36">
              <a:extLst>
                <a:ext uri="{FF2B5EF4-FFF2-40B4-BE49-F238E27FC236}">
                  <a16:creationId xmlns:a16="http://schemas.microsoft.com/office/drawing/2014/main" id="{186EF999-28D9-4A4C-BAD0-E09776DEA5B8}"/>
                </a:ext>
              </a:extLst>
            </p:cNvPr>
            <p:cNvSpPr/>
            <p:nvPr/>
          </p:nvSpPr>
          <p:spPr>
            <a:xfrm>
              <a:off x="1149762" y="3256987"/>
              <a:ext cx="1518892" cy="1604671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閱讀</a:t>
              </a:r>
              <a:r>
                <a:rPr lang="zh-TW" altLang="zh-TW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行動力</a:t>
              </a:r>
              <a:r>
                <a:rPr lang="zh-TW" alt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的展現</a:t>
              </a:r>
              <a:endParaRPr lang="zh-TW" altLang="en-US" sz="3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0" name="Text Box 72">
            <a:extLst>
              <a:ext uri="{FF2B5EF4-FFF2-40B4-BE49-F238E27FC236}">
                <a16:creationId xmlns:a16="http://schemas.microsoft.com/office/drawing/2014/main" id="{6CF95760-9BED-478E-92E4-A5D0F75E7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9939" y="464633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FFFFF"/>
                </a:solidFill>
              </a:rPr>
              <a:t>04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27CD5C5-0439-4E32-8AC2-B9E743DD40FD}"/>
              </a:ext>
            </a:extLst>
          </p:cNvPr>
          <p:cNvSpPr/>
          <p:nvPr/>
        </p:nvSpPr>
        <p:spPr>
          <a:xfrm>
            <a:off x="2929352" y="1283248"/>
            <a:ext cx="59271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2720" marR="476885">
              <a:spcAft>
                <a:spcPts val="0"/>
              </a:spcAft>
            </a:pPr>
            <a:r>
              <a:rPr lang="zh-TW" altLang="en-US" sz="32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</a:t>
            </a:r>
            <a:r>
              <a:rPr lang="zh-TW" altLang="en-US" sz="24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一本書的啟示</a:t>
            </a:r>
            <a:r>
              <a:rPr lang="en-US" altLang="zh-TW" sz="24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--</a:t>
            </a:r>
            <a:r>
              <a:rPr lang="zh-TW" altLang="zh-TW" sz="2400" b="1" u="sng" spc="-4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【讓高牆倒下】</a:t>
            </a:r>
            <a:endParaRPr lang="en-US" altLang="zh-TW" sz="2400" b="1" u="sng" spc="-4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 marL="172720" marR="476885">
              <a:spcAft>
                <a:spcPts val="0"/>
              </a:spcAft>
            </a:pPr>
            <a:r>
              <a:rPr lang="zh-TW" altLang="en-US" sz="2400" b="1" spc="-4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  </a:t>
            </a:r>
            <a:r>
              <a:rPr lang="zh-TW" altLang="en-US" sz="2400" b="1" spc="-40" dirty="0"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  </a:t>
            </a:r>
            <a:r>
              <a:rPr lang="zh-TW" altLang="zh-TW" sz="2400" b="1" u="sng" spc="-40" dirty="0"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認識“愛,女孩”計畫</a:t>
            </a:r>
            <a:endParaRPr lang="en-US" altLang="zh-TW" sz="2400" b="1" u="sng" spc="-40" dirty="0"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 marL="172720" marR="476885">
              <a:spcAft>
                <a:spcPts val="0"/>
              </a:spcAft>
            </a:pPr>
            <a:r>
              <a:rPr lang="zh-TW" altLang="en-US" sz="2400" b="1" spc="-40" dirty="0"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    </a:t>
            </a:r>
            <a:r>
              <a:rPr lang="zh-TW" altLang="zh-TW" sz="2400" b="1" u="sng" spc="-40" dirty="0"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探究</a:t>
            </a:r>
            <a:r>
              <a:rPr lang="zh-TW" altLang="zh-TW" sz="2400" b="1" u="sng" spc="-4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生命教育</a:t>
            </a:r>
            <a:r>
              <a:rPr lang="zh-TW" altLang="zh-TW" sz="2400" b="1" u="sng" spc="-40" dirty="0"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與</a:t>
            </a:r>
            <a:r>
              <a:rPr lang="zh-TW" altLang="zh-TW" sz="2400" b="1" u="sng" spc="-4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國際教育</a:t>
            </a:r>
            <a:r>
              <a:rPr lang="zh-TW" altLang="zh-TW" sz="2400" b="1" u="sng" spc="-40" dirty="0"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議題</a:t>
            </a:r>
            <a:endParaRPr lang="zh-TW" altLang="zh-TW" sz="2400" b="1" u="sng" dirty="0">
              <a:effectLst/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5FDF5A2-0CEE-4F54-8129-DFE2162BB046}"/>
              </a:ext>
            </a:extLst>
          </p:cNvPr>
          <p:cNvSpPr/>
          <p:nvPr/>
        </p:nvSpPr>
        <p:spPr>
          <a:xfrm>
            <a:off x="2472367" y="5058036"/>
            <a:ext cx="64887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0000"/>
                </a:solidFill>
              </a:rPr>
              <a:t>愛</a:t>
            </a:r>
            <a:r>
              <a:rPr lang="zh-TW" altLang="en-US" sz="2400" b="1" dirty="0"/>
              <a:t>就是在</a:t>
            </a:r>
            <a:r>
              <a:rPr lang="zh-TW" altLang="en-US" sz="2800" b="1" dirty="0">
                <a:solidFill>
                  <a:srgbClr val="FF0000"/>
                </a:solidFill>
              </a:rPr>
              <a:t>別人的需要上看見自己的責任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B40DAC7-386B-46E1-A404-0D485DADF13A}"/>
              </a:ext>
            </a:extLst>
          </p:cNvPr>
          <p:cNvSpPr/>
          <p:nvPr/>
        </p:nvSpPr>
        <p:spPr>
          <a:xfrm>
            <a:off x="3083788" y="5511741"/>
            <a:ext cx="538847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TW" dirty="0">
              <a:solidFill>
                <a:srgbClr val="FF0000"/>
              </a:solidFill>
            </a:endParaRPr>
          </a:p>
          <a:p>
            <a:r>
              <a:rPr lang="zh-TW" altLang="en-US" sz="2400" b="1" dirty="0"/>
              <a:t>擬出自己可以</a:t>
            </a:r>
            <a:r>
              <a:rPr lang="zh-TW" altLang="en-US" sz="2800" b="1" dirty="0">
                <a:solidFill>
                  <a:srgbClr val="00A44A"/>
                </a:solidFill>
              </a:rPr>
              <a:t>服務關懷社會</a:t>
            </a:r>
            <a:r>
              <a:rPr lang="zh-TW" altLang="en-US" sz="2400" b="1" dirty="0"/>
              <a:t>的方法</a:t>
            </a:r>
            <a:r>
              <a:rPr lang="zh-TW" altLang="en-US" sz="2400" b="1" dirty="0">
                <a:solidFill>
                  <a:schemeClr val="tx2">
                    <a:lumMod val="75000"/>
                  </a:schemeClr>
                </a:solidFill>
              </a:rPr>
              <a:t>。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24CDBCDF-1B5E-44B7-AE4B-764F4DC6A8BA}"/>
              </a:ext>
            </a:extLst>
          </p:cNvPr>
          <p:cNvPicPr/>
          <p:nvPr/>
        </p:nvPicPr>
        <p:blipFill rotWithShape="1">
          <a:blip r:embed="rId8">
            <a:extLst/>
          </a:blip>
          <a:srcRect t="50975" r="12635" b="14893"/>
          <a:stretch/>
        </p:blipFill>
        <p:spPr>
          <a:xfrm>
            <a:off x="2367749" y="2693441"/>
            <a:ext cx="2924331" cy="2103711"/>
          </a:xfrm>
          <a:prstGeom prst="rect">
            <a:avLst/>
          </a:prstGeom>
        </p:spPr>
      </p:pic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9" cstate="print"/>
          <a:srcRect t="23715" b="6931"/>
          <a:stretch/>
        </p:blipFill>
        <p:spPr>
          <a:xfrm>
            <a:off x="5292079" y="2693442"/>
            <a:ext cx="3564395" cy="227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64C55E6-1E5E-457D-A2A8-6ED8323AA56E}"/>
              </a:ext>
            </a:extLst>
          </p:cNvPr>
          <p:cNvSpPr/>
          <p:nvPr/>
        </p:nvSpPr>
        <p:spPr>
          <a:xfrm>
            <a:off x="1471829" y="423702"/>
            <a:ext cx="68531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三</a:t>
            </a:r>
            <a:r>
              <a:rPr lang="en-US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.</a:t>
            </a: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運用閱讀進行重大議題探究活動</a:t>
            </a:r>
            <a:endParaRPr lang="zh-TW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323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>
        <p:cut/>
      </p:transition>
    </mc:Choice>
    <mc:Fallback xmlns="">
      <p:transition spd="slow" advTm="9000">
        <p:cut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525" y="0"/>
            <a:ext cx="963161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971" y="257158"/>
            <a:ext cx="891683" cy="891683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8CFC884E-3746-486A-8711-EC9AA9569E0A}"/>
              </a:ext>
            </a:extLst>
          </p:cNvPr>
          <p:cNvGrpSpPr/>
          <p:nvPr/>
        </p:nvGrpSpPr>
        <p:grpSpPr>
          <a:xfrm>
            <a:off x="293454" y="1374413"/>
            <a:ext cx="1888843" cy="4711648"/>
            <a:chOff x="1034970" y="1181868"/>
            <a:chExt cx="1715072" cy="3784513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02E0F62-F468-49D8-9A94-7297BAC49726}"/>
                </a:ext>
              </a:extLst>
            </p:cNvPr>
            <p:cNvSpPr/>
            <p:nvPr/>
          </p:nvSpPr>
          <p:spPr>
            <a:xfrm>
              <a:off x="1069662" y="1433183"/>
              <a:ext cx="1679092" cy="793511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90000"/>
              </a:scheme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手繪多邊形 32">
              <a:extLst>
                <a:ext uri="{FF2B5EF4-FFF2-40B4-BE49-F238E27FC236}">
                  <a16:creationId xmlns:a16="http://schemas.microsoft.com/office/drawing/2014/main" id="{509F8F42-8B68-47F5-ADD3-7A5D1EF3567E}"/>
                </a:ext>
              </a:extLst>
            </p:cNvPr>
            <p:cNvSpPr/>
            <p:nvPr/>
          </p:nvSpPr>
          <p:spPr>
            <a:xfrm>
              <a:off x="1149763" y="1181868"/>
              <a:ext cx="1518892" cy="905226"/>
            </a:xfrm>
            <a:custGeom>
              <a:avLst/>
              <a:gdLst>
                <a:gd name="connsiteX0" fmla="*/ 0 w 1475799"/>
                <a:gd name="connsiteY0" fmla="*/ 214883 h 1289273"/>
                <a:gd name="connsiteX1" fmla="*/ 214883 w 1475799"/>
                <a:gd name="connsiteY1" fmla="*/ 0 h 1289273"/>
                <a:gd name="connsiteX2" fmla="*/ 1260916 w 1475799"/>
                <a:gd name="connsiteY2" fmla="*/ 0 h 1289273"/>
                <a:gd name="connsiteX3" fmla="*/ 1475799 w 1475799"/>
                <a:gd name="connsiteY3" fmla="*/ 214883 h 1289273"/>
                <a:gd name="connsiteX4" fmla="*/ 1475799 w 1475799"/>
                <a:gd name="connsiteY4" fmla="*/ 1074390 h 1289273"/>
                <a:gd name="connsiteX5" fmla="*/ 1260916 w 1475799"/>
                <a:gd name="connsiteY5" fmla="*/ 1289273 h 1289273"/>
                <a:gd name="connsiteX6" fmla="*/ 214883 w 1475799"/>
                <a:gd name="connsiteY6" fmla="*/ 1289273 h 1289273"/>
                <a:gd name="connsiteX7" fmla="*/ 0 w 1475799"/>
                <a:gd name="connsiteY7" fmla="*/ 1074390 h 1289273"/>
                <a:gd name="connsiteX8" fmla="*/ 0 w 1475799"/>
                <a:gd name="connsiteY8" fmla="*/ 214883 h 12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799" h="1289273">
                  <a:moveTo>
                    <a:pt x="0" y="214883"/>
                  </a:moveTo>
                  <a:cubicBezTo>
                    <a:pt x="0" y="96206"/>
                    <a:pt x="96206" y="0"/>
                    <a:pt x="214883" y="0"/>
                  </a:cubicBezTo>
                  <a:lnTo>
                    <a:pt x="1260916" y="0"/>
                  </a:lnTo>
                  <a:cubicBezTo>
                    <a:pt x="1379593" y="0"/>
                    <a:pt x="1475799" y="96206"/>
                    <a:pt x="1475799" y="214883"/>
                  </a:cubicBezTo>
                  <a:lnTo>
                    <a:pt x="1475799" y="1074390"/>
                  </a:lnTo>
                  <a:cubicBezTo>
                    <a:pt x="1475799" y="1193067"/>
                    <a:pt x="1379593" y="1289273"/>
                    <a:pt x="1260916" y="1289273"/>
                  </a:cubicBezTo>
                  <a:lnTo>
                    <a:pt x="214883" y="1289273"/>
                  </a:lnTo>
                  <a:cubicBezTo>
                    <a:pt x="96206" y="1289273"/>
                    <a:pt x="0" y="1193067"/>
                    <a:pt x="0" y="1074390"/>
                  </a:cubicBezTo>
                  <a:lnTo>
                    <a:pt x="0" y="2148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7363" tIns="62937" rIns="107363" bIns="6293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dirty="0">
                  <a:solidFill>
                    <a:schemeClr val="bg1">
                      <a:lumMod val="75000"/>
                    </a:schemeClr>
                  </a:solidFill>
                </a:rPr>
                <a:t>重大議題</a:t>
              </a:r>
              <a:r>
                <a:rPr lang="zh-TW" altLang="zh-TW" dirty="0">
                  <a:solidFill>
                    <a:schemeClr val="bg1">
                      <a:lumMod val="75000"/>
                    </a:schemeClr>
                  </a:solidFill>
                </a:rPr>
                <a:t>以閱讀融入</a:t>
              </a:r>
              <a:endParaRPr lang="zh-TW" altLang="en-US" dirty="0">
                <a:solidFill>
                  <a:schemeClr val="bg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FE81C79-C3C7-4F34-A27A-4A971D547731}"/>
                </a:ext>
              </a:extLst>
            </p:cNvPr>
            <p:cNvSpPr/>
            <p:nvPr/>
          </p:nvSpPr>
          <p:spPr>
            <a:xfrm>
              <a:off x="1034970" y="2474487"/>
              <a:ext cx="1679092" cy="73080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手繪多邊形 34">
              <a:extLst>
                <a:ext uri="{FF2B5EF4-FFF2-40B4-BE49-F238E27FC236}">
                  <a16:creationId xmlns:a16="http://schemas.microsoft.com/office/drawing/2014/main" id="{330C1EA9-39F1-42BA-AB95-0DF32A747D88}"/>
                </a:ext>
              </a:extLst>
            </p:cNvPr>
            <p:cNvSpPr/>
            <p:nvPr/>
          </p:nvSpPr>
          <p:spPr>
            <a:xfrm>
              <a:off x="1116150" y="2305677"/>
              <a:ext cx="1539000" cy="847249"/>
            </a:xfrm>
            <a:custGeom>
              <a:avLst/>
              <a:gdLst>
                <a:gd name="connsiteX0" fmla="*/ 0 w 1462294"/>
                <a:gd name="connsiteY0" fmla="*/ 142683 h 856080"/>
                <a:gd name="connsiteX1" fmla="*/ 142683 w 1462294"/>
                <a:gd name="connsiteY1" fmla="*/ 0 h 856080"/>
                <a:gd name="connsiteX2" fmla="*/ 1319611 w 1462294"/>
                <a:gd name="connsiteY2" fmla="*/ 0 h 856080"/>
                <a:gd name="connsiteX3" fmla="*/ 1462294 w 1462294"/>
                <a:gd name="connsiteY3" fmla="*/ 142683 h 856080"/>
                <a:gd name="connsiteX4" fmla="*/ 1462294 w 1462294"/>
                <a:gd name="connsiteY4" fmla="*/ 713397 h 856080"/>
                <a:gd name="connsiteX5" fmla="*/ 1319611 w 1462294"/>
                <a:gd name="connsiteY5" fmla="*/ 856080 h 856080"/>
                <a:gd name="connsiteX6" fmla="*/ 142683 w 1462294"/>
                <a:gd name="connsiteY6" fmla="*/ 856080 h 856080"/>
                <a:gd name="connsiteX7" fmla="*/ 0 w 1462294"/>
                <a:gd name="connsiteY7" fmla="*/ 713397 h 856080"/>
                <a:gd name="connsiteX8" fmla="*/ 0 w 1462294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294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11" y="0"/>
                  </a:lnTo>
                  <a:cubicBezTo>
                    <a:pt x="1398413" y="0"/>
                    <a:pt x="1462294" y="63881"/>
                    <a:pt x="1462294" y="142683"/>
                  </a:cubicBezTo>
                  <a:lnTo>
                    <a:pt x="1462294" y="713397"/>
                  </a:lnTo>
                  <a:cubicBezTo>
                    <a:pt x="1462294" y="792199"/>
                    <a:pt x="1398413" y="856080"/>
                    <a:pt x="1319611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ts val="3300"/>
                </a:lnSpc>
                <a:spcAft>
                  <a:spcPts val="0"/>
                </a:spcAft>
              </a:pPr>
              <a:r>
                <a:rPr lang="zh-TW" altLang="en-US" dirty="0">
                  <a:solidFill>
                    <a:schemeClr val="bg1">
                      <a:lumMod val="75000"/>
                    </a:schemeClr>
                  </a:solidFill>
                </a:rPr>
                <a:t>閱讀融入</a:t>
              </a:r>
              <a:endParaRPr lang="en-US" altLang="zh-TW" dirty="0">
                <a:solidFill>
                  <a:schemeClr val="bg1">
                    <a:lumMod val="75000"/>
                  </a:schemeClr>
                </a:solidFill>
              </a:endParaRPr>
            </a:p>
            <a:p>
              <a:pPr lvl="0" algn="ctr" defTabSz="711200">
                <a:lnSpc>
                  <a:spcPts val="3300"/>
                </a:lnSpc>
                <a:spcAft>
                  <a:spcPts val="0"/>
                </a:spcAft>
              </a:pPr>
              <a:r>
                <a:rPr lang="zh-TW" altLang="zh-TW" dirty="0">
                  <a:solidFill>
                    <a:schemeClr val="bg1">
                      <a:lumMod val="75000"/>
                    </a:schemeClr>
                  </a:solidFill>
                </a:rPr>
                <a:t>週會班會</a:t>
              </a:r>
              <a:endParaRPr lang="zh-TW" altLang="en-US" dirty="0">
                <a:solidFill>
                  <a:schemeClr val="bg1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F981FFB-7FB7-469B-BA79-12650203E731}"/>
                </a:ext>
              </a:extLst>
            </p:cNvPr>
            <p:cNvSpPr/>
            <p:nvPr/>
          </p:nvSpPr>
          <p:spPr>
            <a:xfrm>
              <a:off x="1070950" y="4235581"/>
              <a:ext cx="1679092" cy="730800"/>
            </a:xfrm>
            <a:prstGeom prst="rect">
              <a:avLst/>
            </a:prstGeom>
            <a:solidFill>
              <a:schemeClr val="accent2">
                <a:lumMod val="40000"/>
                <a:lumOff val="60000"/>
                <a:alpha val="90000"/>
              </a:schemeClr>
            </a:solidFill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手繪多邊形 36">
              <a:extLst>
                <a:ext uri="{FF2B5EF4-FFF2-40B4-BE49-F238E27FC236}">
                  <a16:creationId xmlns:a16="http://schemas.microsoft.com/office/drawing/2014/main" id="{186EF999-28D9-4A4C-BAD0-E09776DEA5B8}"/>
                </a:ext>
              </a:extLst>
            </p:cNvPr>
            <p:cNvSpPr/>
            <p:nvPr/>
          </p:nvSpPr>
          <p:spPr>
            <a:xfrm>
              <a:off x="1149762" y="3256987"/>
              <a:ext cx="1518892" cy="1604671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閱讀</a:t>
              </a:r>
              <a:r>
                <a:rPr lang="zh-TW" altLang="zh-TW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行動力</a:t>
              </a:r>
              <a:r>
                <a:rPr lang="zh-TW" altLang="en-US" sz="32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的展現</a:t>
              </a:r>
              <a:endParaRPr lang="zh-TW" altLang="en-US" sz="3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0" name="Text Box 72">
            <a:extLst>
              <a:ext uri="{FF2B5EF4-FFF2-40B4-BE49-F238E27FC236}">
                <a16:creationId xmlns:a16="http://schemas.microsoft.com/office/drawing/2014/main" id="{6CF95760-9BED-478E-92E4-A5D0F75E7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5333" y="441390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FFFFF"/>
                </a:solidFill>
              </a:rPr>
              <a:t>05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27CD5C5-0439-4E32-8AC2-B9E743DD40FD}"/>
              </a:ext>
            </a:extLst>
          </p:cNvPr>
          <p:cNvSpPr/>
          <p:nvPr/>
        </p:nvSpPr>
        <p:spPr>
          <a:xfrm>
            <a:off x="2705122" y="1277826"/>
            <a:ext cx="56198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2720" marR="476885" algn="just">
              <a:spcAft>
                <a:spcPts val="0"/>
              </a:spcAft>
            </a:pPr>
            <a:r>
              <a:rPr lang="zh-TW" altLang="en-US" sz="24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★</a:t>
            </a:r>
            <a:r>
              <a:rPr lang="zh-TW" altLang="zh-TW" sz="24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製作</a:t>
            </a:r>
            <a:r>
              <a:rPr lang="en-US" altLang="zh-TW" sz="24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28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衛生棉</a:t>
            </a:r>
            <a:r>
              <a:rPr lang="en-US" altLang="zh-TW" sz="28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sz="24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行動</a:t>
            </a:r>
            <a:r>
              <a:rPr lang="en-US" altLang="zh-TW" sz="24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sz="24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送到</a:t>
            </a:r>
            <a:r>
              <a:rPr lang="zh-TW" altLang="en-US" sz="2400" b="1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烏干達</a:t>
            </a:r>
            <a:endParaRPr lang="zh-TW" altLang="zh-TW" sz="2400" b="1" u="sng" dirty="0">
              <a:solidFill>
                <a:srgbClr val="FF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AB7520B-D527-4C10-A502-04D091EB1B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7728" y="1801046"/>
            <a:ext cx="6298700" cy="2164084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D9C684D-667F-4023-9CE0-66190255E6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9848" y="4177336"/>
            <a:ext cx="6436580" cy="1997785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564C55E6-1E5E-457D-A2A8-6ED8323AA56E}"/>
              </a:ext>
            </a:extLst>
          </p:cNvPr>
          <p:cNvSpPr/>
          <p:nvPr/>
        </p:nvSpPr>
        <p:spPr>
          <a:xfrm>
            <a:off x="1471829" y="423702"/>
            <a:ext cx="68531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三</a:t>
            </a:r>
            <a:r>
              <a:rPr lang="en-US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.</a:t>
            </a: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運用閱讀進行重大議題探究活動</a:t>
            </a:r>
            <a:endParaRPr lang="zh-TW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12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:cut/>
      </p:transition>
    </mc:Choice>
    <mc:Fallback xmlns="">
      <p:transition spd="slow" advTm="8000">
        <p:cu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272300" y="6919"/>
            <a:ext cx="1871700" cy="6851081"/>
          </a:xfrm>
          <a:prstGeom prst="roundRect">
            <a:avLst>
              <a:gd name="adj" fmla="val 8802"/>
            </a:avLst>
          </a:prstGeom>
          <a:solidFill>
            <a:schemeClr val="accent2">
              <a:lumMod val="60000"/>
              <a:lumOff val="40000"/>
              <a:alpha val="7372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7192487" y="113184"/>
            <a:ext cx="1415772" cy="550086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4000" b="1" dirty="0">
                <a:solidFill>
                  <a:srgbClr val="000000"/>
                </a:solidFill>
                <a:ea typeface="맑은 고딕" pitchFamily="50" charset="-127"/>
                <a:cs typeface="Arial" pitchFamily="34" charset="0"/>
              </a:rPr>
              <a:t>伍</a:t>
            </a:r>
            <a:r>
              <a:rPr lang="zh-TW" altLang="en-US" sz="4000" b="1" dirty="0">
                <a:solidFill>
                  <a:srgbClr val="000000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  <a:cs typeface="Arial" pitchFamily="34" charset="0"/>
              </a:rPr>
              <a:t>、</a:t>
            </a:r>
            <a:r>
              <a:rPr lang="zh-TW" altLang="en-US" sz="4000" b="1" dirty="0">
                <a:solidFill>
                  <a:srgbClr val="000000"/>
                </a:solidFill>
                <a:ea typeface="맑은 고딕" pitchFamily="50" charset="-127"/>
                <a:cs typeface="Arial" pitchFamily="34" charset="0"/>
              </a:rPr>
              <a:t>閱讀推動</a:t>
            </a:r>
            <a:r>
              <a:rPr lang="zh-TW" altLang="en-US" sz="4000" b="1" dirty="0">
                <a:solidFill>
                  <a:srgbClr val="7030A0"/>
                </a:solidFill>
                <a:ea typeface="맑은 고딕" pitchFamily="50" charset="-127"/>
                <a:cs typeface="Arial" pitchFamily="34" charset="0"/>
              </a:rPr>
              <a:t>專業精進</a:t>
            </a:r>
            <a:endParaRPr lang="en-US" altLang="zh-TW" sz="4000" b="1" dirty="0">
              <a:solidFill>
                <a:srgbClr val="7030A0"/>
              </a:solidFill>
              <a:ea typeface="맑은 고딕" pitchFamily="50" charset="-127"/>
              <a:cs typeface="Arial" pitchFamily="34" charset="0"/>
            </a:endParaRPr>
          </a:p>
          <a:p>
            <a:r>
              <a:rPr lang="zh-TW" altLang="en-US" sz="4000" b="1" dirty="0">
                <a:solidFill>
                  <a:srgbClr val="000000"/>
                </a:solidFill>
                <a:ea typeface="맑은 고딕" pitchFamily="50" charset="-127"/>
                <a:cs typeface="Arial" pitchFamily="34" charset="0"/>
              </a:rPr>
              <a:t>    與</a:t>
            </a:r>
            <a:r>
              <a:rPr lang="zh-TW" altLang="en-US" sz="4000" b="1" dirty="0">
                <a:solidFill>
                  <a:srgbClr val="7030A0"/>
                </a:solidFill>
                <a:ea typeface="맑은 고딕" pitchFamily="50" charset="-127"/>
                <a:cs typeface="Arial" pitchFamily="34" charset="0"/>
              </a:rPr>
              <a:t>社群發展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1068"/>
            <a:ext cx="8072462" cy="741366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57159" y="2367972"/>
            <a:ext cx="68353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一、推動人員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專業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成長</a:t>
            </a:r>
          </a:p>
          <a:p>
            <a:endParaRPr lang="en-US" altLang="zh-TW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二、推動人員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教學社群</a:t>
            </a:r>
            <a:r>
              <a:rPr lang="zh-TW" altLang="en-US" sz="4000" b="1" dirty="0">
                <a:solidFill>
                  <a:schemeClr val="bg1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成長</a:t>
            </a:r>
            <a:endParaRPr lang="en-US" altLang="zh-TW" sz="4000" b="1" dirty="0">
              <a:solidFill>
                <a:schemeClr val="bg1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endParaRPr lang="zh-TW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三、推動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組織</a:t>
            </a:r>
            <a:r>
              <a:rPr lang="zh-TW" alt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及專業</a:t>
            </a:r>
            <a:r>
              <a:rPr lang="zh-TW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發展機制</a:t>
            </a:r>
            <a:endParaRPr lang="en-US" altLang="zh-TW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619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cut/>
      </p:transition>
    </mc:Choice>
    <mc:Fallback xmlns="">
      <p:transition spd="slow" advTm="3000">
        <p:cut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965" y="-33619"/>
            <a:ext cx="10165573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183BF2A-B50A-42D8-8853-05DECE164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239" y="208864"/>
            <a:ext cx="891683" cy="89168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054BC904-B296-489A-809C-5A5D6ACA9DA6}"/>
              </a:ext>
            </a:extLst>
          </p:cNvPr>
          <p:cNvSpPr/>
          <p:nvPr/>
        </p:nvSpPr>
        <p:spPr>
          <a:xfrm>
            <a:off x="1409497" y="398864"/>
            <a:ext cx="67867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一</a:t>
            </a:r>
            <a:r>
              <a:rPr lang="en-US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.</a:t>
            </a: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閱讀推動人員閱讀專業成長情形</a:t>
            </a:r>
          </a:p>
        </p:txBody>
      </p:sp>
      <p:sp>
        <p:nvSpPr>
          <p:cNvPr id="21" name="Text Box 72">
            <a:extLst>
              <a:ext uri="{FF2B5EF4-FFF2-40B4-BE49-F238E27FC236}">
                <a16:creationId xmlns:a16="http://schemas.microsoft.com/office/drawing/2014/main" id="{6CF95760-9BED-478E-92E4-A5D0F75E7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724" y="534838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FFFFF"/>
                </a:solidFill>
              </a:rPr>
              <a:t>01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583636" y="2067221"/>
            <a:ext cx="4351332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zh-TW" sz="2800" b="1" dirty="0">
                <a:highlight>
                  <a:srgbClr val="FFFFFF"/>
                </a:highlight>
                <a:latin typeface="+mj-ea"/>
                <a:ea typeface="+mj-ea"/>
              </a:rPr>
              <a:t>領域</a:t>
            </a:r>
            <a:r>
              <a:rPr lang="zh-TW" altLang="en-US" sz="2800" b="1" dirty="0">
                <a:highlight>
                  <a:srgbClr val="FFFFFF"/>
                </a:highlight>
                <a:latin typeface="+mj-ea"/>
                <a:ea typeface="+mj-ea"/>
              </a:rPr>
              <a:t>教學 </a:t>
            </a:r>
            <a:r>
              <a:rPr lang="zh-TW" altLang="en-US" sz="2400" b="1" dirty="0">
                <a:highlight>
                  <a:srgbClr val="FFFFFF"/>
                </a:highlight>
                <a:latin typeface="+mj-ea"/>
                <a:ea typeface="+mj-ea"/>
              </a:rPr>
              <a:t>  </a:t>
            </a:r>
            <a:r>
              <a:rPr lang="zh-TW" altLang="en-US" sz="2800" b="1" dirty="0">
                <a:highlight>
                  <a:srgbClr val="FFFFFF"/>
                </a:highlight>
                <a:latin typeface="+mj-ea"/>
                <a:ea typeface="+mj-ea"/>
              </a:rPr>
              <a:t>閱讀推動</a:t>
            </a:r>
          </a:p>
          <a:p>
            <a:pPr>
              <a:lnSpc>
                <a:spcPts val="4000"/>
              </a:lnSpc>
            </a:pPr>
            <a:r>
              <a:rPr lang="zh-TW" altLang="en-US" sz="2800" b="1" dirty="0">
                <a:solidFill>
                  <a:srgbClr val="002060"/>
                </a:solidFill>
                <a:highlight>
                  <a:srgbClr val="FFFFFF"/>
                </a:highlight>
                <a:latin typeface="+mj-ea"/>
                <a:ea typeface="+mj-ea"/>
              </a:rPr>
              <a:t>規劃 執行 檢核    議題探究</a:t>
            </a:r>
            <a:endParaRPr lang="zh-TW" altLang="en-US" sz="1700" dirty="0">
              <a:solidFill>
                <a:srgbClr val="002060"/>
              </a:solidFill>
            </a:endParaRPr>
          </a:p>
        </p:txBody>
      </p:sp>
      <p:grpSp>
        <p:nvGrpSpPr>
          <p:cNvPr id="3" name="群組 25"/>
          <p:cNvGrpSpPr/>
          <p:nvPr/>
        </p:nvGrpSpPr>
        <p:grpSpPr>
          <a:xfrm>
            <a:off x="199055" y="1279828"/>
            <a:ext cx="2150880" cy="4826628"/>
            <a:chOff x="256760" y="1164149"/>
            <a:chExt cx="1878563" cy="4826628"/>
          </a:xfrm>
        </p:grpSpPr>
        <p:sp>
          <p:nvSpPr>
            <p:cNvPr id="27" name="矩形 26"/>
            <p:cNvSpPr/>
            <p:nvPr/>
          </p:nvSpPr>
          <p:spPr>
            <a:xfrm>
              <a:off x="265915" y="1621885"/>
              <a:ext cx="1849218" cy="717520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矩形 28"/>
            <p:cNvSpPr/>
            <p:nvPr/>
          </p:nvSpPr>
          <p:spPr>
            <a:xfrm>
              <a:off x="272590" y="2640183"/>
              <a:ext cx="1849218" cy="704119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手繪多邊形 29"/>
            <p:cNvSpPr/>
            <p:nvPr/>
          </p:nvSpPr>
          <p:spPr>
            <a:xfrm>
              <a:off x="422115" y="2463909"/>
              <a:ext cx="1610454" cy="681512"/>
            </a:xfrm>
            <a:custGeom>
              <a:avLst/>
              <a:gdLst>
                <a:gd name="connsiteX0" fmla="*/ 0 w 1462294"/>
                <a:gd name="connsiteY0" fmla="*/ 142683 h 856080"/>
                <a:gd name="connsiteX1" fmla="*/ 142683 w 1462294"/>
                <a:gd name="connsiteY1" fmla="*/ 0 h 856080"/>
                <a:gd name="connsiteX2" fmla="*/ 1319611 w 1462294"/>
                <a:gd name="connsiteY2" fmla="*/ 0 h 856080"/>
                <a:gd name="connsiteX3" fmla="*/ 1462294 w 1462294"/>
                <a:gd name="connsiteY3" fmla="*/ 142683 h 856080"/>
                <a:gd name="connsiteX4" fmla="*/ 1462294 w 1462294"/>
                <a:gd name="connsiteY4" fmla="*/ 713397 h 856080"/>
                <a:gd name="connsiteX5" fmla="*/ 1319611 w 1462294"/>
                <a:gd name="connsiteY5" fmla="*/ 856080 h 856080"/>
                <a:gd name="connsiteX6" fmla="*/ 142683 w 1462294"/>
                <a:gd name="connsiteY6" fmla="*/ 856080 h 856080"/>
                <a:gd name="connsiteX7" fmla="*/ 0 w 1462294"/>
                <a:gd name="connsiteY7" fmla="*/ 713397 h 856080"/>
                <a:gd name="connsiteX8" fmla="*/ 0 w 1462294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294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11" y="0"/>
                  </a:lnTo>
                  <a:cubicBezTo>
                    <a:pt x="1398413" y="0"/>
                    <a:pt x="1462294" y="63881"/>
                    <a:pt x="1462294" y="142683"/>
                  </a:cubicBezTo>
                  <a:lnTo>
                    <a:pt x="1462294" y="713397"/>
                  </a:lnTo>
                  <a:cubicBezTo>
                    <a:pt x="1462294" y="792199"/>
                    <a:pt x="1398413" y="856080"/>
                    <a:pt x="1319611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99FF66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dirty="0">
                  <a:solidFill>
                    <a:srgbClr val="33CC33"/>
                  </a:solidFill>
                </a:rPr>
                <a:t>山書苑</a:t>
              </a:r>
              <a:endParaRPr lang="en-US" altLang="zh-TW" dirty="0">
                <a:solidFill>
                  <a:srgbClr val="33CC33"/>
                </a:solidFill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dirty="0">
                  <a:solidFill>
                    <a:srgbClr val="33CC33"/>
                  </a:solidFill>
                </a:rPr>
                <a:t>閱讀社群</a:t>
              </a:r>
              <a:endParaRPr lang="zh-TW" altLang="en-US" dirty="0">
                <a:solidFill>
                  <a:srgbClr val="33CC33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256760" y="3548228"/>
              <a:ext cx="1849218" cy="718672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手繪多邊形 31"/>
            <p:cNvSpPr/>
            <p:nvPr/>
          </p:nvSpPr>
          <p:spPr>
            <a:xfrm>
              <a:off x="332334" y="1164149"/>
              <a:ext cx="1716380" cy="1043148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0066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ts val="3000"/>
                </a:lnSpc>
                <a:spcAft>
                  <a:spcPts val="0"/>
                </a:spcAft>
                <a:tabLst>
                  <a:tab pos="1349375" algn="l"/>
                </a:tabLst>
              </a:pPr>
              <a:r>
                <a:rPr lang="zh-TW" altLang="zh-TW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領域教</a:t>
              </a:r>
              <a:r>
                <a:rPr lang="zh-TW" alt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學</a:t>
              </a:r>
              <a:endParaRPr lang="en-US" altLang="zh-TW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0" algn="ctr" defTabSz="711200">
                <a:lnSpc>
                  <a:spcPts val="3000"/>
                </a:lnSpc>
                <a:spcAft>
                  <a:spcPts val="0"/>
                </a:spcAft>
                <a:tabLst>
                  <a:tab pos="1349375" algn="l"/>
                </a:tabLst>
              </a:pPr>
              <a:r>
                <a:rPr lang="zh-TW" altLang="zh-TW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研</a:t>
              </a:r>
              <a:r>
                <a:rPr lang="zh-TW" alt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究</a:t>
              </a:r>
              <a:r>
                <a:rPr lang="zh-TW" altLang="zh-TW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會</a:t>
              </a:r>
              <a:endParaRPr lang="zh-TW" altLang="en-US" sz="2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272590" y="4538027"/>
              <a:ext cx="1849218" cy="589869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手繪多邊形 33"/>
            <p:cNvSpPr/>
            <p:nvPr/>
          </p:nvSpPr>
          <p:spPr>
            <a:xfrm>
              <a:off x="354875" y="4391003"/>
              <a:ext cx="1672786" cy="615093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ts val="2400"/>
                </a:lnSpc>
                <a:spcAft>
                  <a:spcPts val="0"/>
                </a:spcAft>
                <a:tabLst>
                  <a:tab pos="1349375" algn="l"/>
                </a:tabLst>
              </a:pPr>
              <a:r>
                <a:rPr lang="zh-TW" altLang="en-US" sz="2000" dirty="0">
                  <a:solidFill>
                    <a:schemeClr val="bg1">
                      <a:lumMod val="50000"/>
                    </a:schemeClr>
                  </a:solidFill>
                </a:rPr>
                <a:t>養珠社</a:t>
              </a:r>
              <a:endParaRPr lang="en-US" altLang="zh-TW" sz="20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lvl="0" algn="ctr" defTabSz="711200">
                <a:lnSpc>
                  <a:spcPts val="2400"/>
                </a:lnSpc>
                <a:spcAft>
                  <a:spcPts val="0"/>
                </a:spcAft>
                <a:tabLst>
                  <a:tab pos="1349375" algn="l"/>
                </a:tabLst>
              </a:pPr>
              <a:r>
                <a:rPr lang="zh-TW" altLang="en-US" sz="2000" dirty="0">
                  <a:solidFill>
                    <a:schemeClr val="bg1">
                      <a:lumMod val="50000"/>
                    </a:schemeClr>
                  </a:solidFill>
                </a:rPr>
                <a:t>動漫世界</a:t>
              </a:r>
              <a:endParaRPr lang="zh-TW" altLang="en-US" sz="2000" b="1" kern="1200" dirty="0">
                <a:solidFill>
                  <a:schemeClr val="bg1">
                    <a:lumMod val="5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286105" y="5351887"/>
              <a:ext cx="1849218" cy="638890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手繪多邊形 35"/>
            <p:cNvSpPr/>
            <p:nvPr/>
          </p:nvSpPr>
          <p:spPr>
            <a:xfrm>
              <a:off x="360806" y="3434112"/>
              <a:ext cx="1672786" cy="615093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99FF66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ts val="2400"/>
                </a:lnSpc>
                <a:spcAft>
                  <a:spcPts val="0"/>
                </a:spcAft>
                <a:tabLst>
                  <a:tab pos="1349375" algn="l"/>
                </a:tabLst>
              </a:pPr>
              <a:r>
                <a:rPr lang="zh-TW" altLang="zh-TW" dirty="0">
                  <a:solidFill>
                    <a:srgbClr val="33CC33"/>
                  </a:solidFill>
                </a:rPr>
                <a:t>「養珠社」</a:t>
              </a:r>
              <a:endParaRPr lang="en-US" altLang="zh-TW" dirty="0">
                <a:solidFill>
                  <a:srgbClr val="33CC33"/>
                </a:solidFill>
              </a:endParaRPr>
            </a:p>
            <a:p>
              <a:pPr lvl="0" algn="ctr" defTabSz="711200">
                <a:lnSpc>
                  <a:spcPts val="2400"/>
                </a:lnSpc>
                <a:spcAft>
                  <a:spcPts val="0"/>
                </a:spcAft>
                <a:tabLst>
                  <a:tab pos="1349375" algn="l"/>
                </a:tabLst>
              </a:pPr>
              <a:r>
                <a:rPr lang="zh-TW" altLang="zh-TW" dirty="0">
                  <a:solidFill>
                    <a:srgbClr val="33CC33"/>
                  </a:solidFill>
                </a:rPr>
                <a:t>動漫世界</a:t>
              </a:r>
              <a:endParaRPr lang="zh-TW" altLang="en-US" b="1" dirty="0">
                <a:solidFill>
                  <a:srgbClr val="33CC33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8" name="手繪多邊形 27"/>
            <p:cNvSpPr/>
            <p:nvPr/>
          </p:nvSpPr>
          <p:spPr>
            <a:xfrm>
              <a:off x="368242" y="5219779"/>
              <a:ext cx="1657913" cy="679115"/>
            </a:xfrm>
            <a:custGeom>
              <a:avLst/>
              <a:gdLst>
                <a:gd name="connsiteX0" fmla="*/ 0 w 1475799"/>
                <a:gd name="connsiteY0" fmla="*/ 214883 h 1289273"/>
                <a:gd name="connsiteX1" fmla="*/ 214883 w 1475799"/>
                <a:gd name="connsiteY1" fmla="*/ 0 h 1289273"/>
                <a:gd name="connsiteX2" fmla="*/ 1260916 w 1475799"/>
                <a:gd name="connsiteY2" fmla="*/ 0 h 1289273"/>
                <a:gd name="connsiteX3" fmla="*/ 1475799 w 1475799"/>
                <a:gd name="connsiteY3" fmla="*/ 214883 h 1289273"/>
                <a:gd name="connsiteX4" fmla="*/ 1475799 w 1475799"/>
                <a:gd name="connsiteY4" fmla="*/ 1074390 h 1289273"/>
                <a:gd name="connsiteX5" fmla="*/ 1260916 w 1475799"/>
                <a:gd name="connsiteY5" fmla="*/ 1289273 h 1289273"/>
                <a:gd name="connsiteX6" fmla="*/ 214883 w 1475799"/>
                <a:gd name="connsiteY6" fmla="*/ 1289273 h 1289273"/>
                <a:gd name="connsiteX7" fmla="*/ 0 w 1475799"/>
                <a:gd name="connsiteY7" fmla="*/ 1074390 h 1289273"/>
                <a:gd name="connsiteX8" fmla="*/ 0 w 1475799"/>
                <a:gd name="connsiteY8" fmla="*/ 214883 h 12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799" h="1289273">
                  <a:moveTo>
                    <a:pt x="0" y="214883"/>
                  </a:moveTo>
                  <a:cubicBezTo>
                    <a:pt x="0" y="96206"/>
                    <a:pt x="96206" y="0"/>
                    <a:pt x="214883" y="0"/>
                  </a:cubicBezTo>
                  <a:lnTo>
                    <a:pt x="1260916" y="0"/>
                  </a:lnTo>
                  <a:cubicBezTo>
                    <a:pt x="1379593" y="0"/>
                    <a:pt x="1475799" y="96206"/>
                    <a:pt x="1475799" y="214883"/>
                  </a:cubicBezTo>
                  <a:lnTo>
                    <a:pt x="1475799" y="1074390"/>
                  </a:lnTo>
                  <a:cubicBezTo>
                    <a:pt x="1475799" y="1193067"/>
                    <a:pt x="1379593" y="1289273"/>
                    <a:pt x="1260916" y="1289273"/>
                  </a:cubicBezTo>
                  <a:lnTo>
                    <a:pt x="214883" y="1289273"/>
                  </a:lnTo>
                  <a:cubicBezTo>
                    <a:pt x="96206" y="1289273"/>
                    <a:pt x="0" y="1193067"/>
                    <a:pt x="0" y="1074390"/>
                  </a:cubicBezTo>
                  <a:lnTo>
                    <a:pt x="0" y="2148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7363" tIns="62937" rIns="107363" bIns="6293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zh-TW" sz="2000" dirty="0">
                  <a:solidFill>
                    <a:schemeClr val="bg1">
                      <a:lumMod val="50000"/>
                    </a:schemeClr>
                  </a:solidFill>
                </a:rPr>
                <a:t>書香組</a:t>
              </a:r>
              <a:endParaRPr lang="en-US" altLang="zh-TW" sz="2000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sz="2000" dirty="0">
                  <a:solidFill>
                    <a:schemeClr val="bg1">
                      <a:lumMod val="50000"/>
                    </a:schemeClr>
                  </a:solidFill>
                </a:rPr>
                <a:t>家長</a:t>
              </a:r>
              <a:r>
                <a:rPr lang="zh-TW" altLang="zh-TW" sz="2000" dirty="0">
                  <a:solidFill>
                    <a:schemeClr val="bg1">
                      <a:lumMod val="50000"/>
                    </a:schemeClr>
                  </a:solidFill>
                </a:rPr>
                <a:t>共讀</a:t>
              </a:r>
              <a:endParaRPr lang="zh-TW" altLang="en-US" sz="2000" kern="1200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40" name="圖片 3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14393" y="4215831"/>
            <a:ext cx="1945141" cy="1459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圖片 40"/>
          <p:cNvPicPr>
            <a:picLocks noChangeAspect="1"/>
          </p:cNvPicPr>
          <p:nvPr/>
        </p:nvPicPr>
        <p:blipFill rotWithShape="1">
          <a:blip r:embed="rId12" cstate="print"/>
          <a:srcRect t="13010"/>
          <a:stretch/>
        </p:blipFill>
        <p:spPr>
          <a:xfrm>
            <a:off x="2410348" y="1984263"/>
            <a:ext cx="2181246" cy="134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407194" y="3319962"/>
            <a:ext cx="2014817" cy="1464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" name="圖片 4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058" y="5601524"/>
            <a:ext cx="1767362" cy="1324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78269309-F384-473B-BF68-C7C84139AAEB}"/>
              </a:ext>
            </a:extLst>
          </p:cNvPr>
          <p:cNvSpPr/>
          <p:nvPr/>
        </p:nvSpPr>
        <p:spPr>
          <a:xfrm>
            <a:off x="3097141" y="1270235"/>
            <a:ext cx="52357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92D05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  <a:cs typeface="Aharoni" panose="02010803020104030203" pitchFamily="2" charset="-79"/>
              </a:rPr>
              <a:t>美</a:t>
            </a:r>
            <a:r>
              <a:rPr lang="zh-TW" altLang="en-US" sz="3600" b="1" dirty="0">
                <a:solidFill>
                  <a:srgbClr val="FF000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  <a:cs typeface="Aharoni" panose="02010803020104030203" pitchFamily="2" charset="-79"/>
              </a:rPr>
              <a:t> </a:t>
            </a:r>
            <a:r>
              <a:rPr lang="zh-TW" altLang="en-US" sz="3600" b="1" dirty="0">
                <a:solidFill>
                  <a:srgbClr val="00B05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  <a:cs typeface="Aharoni" panose="02010803020104030203" pitchFamily="2" charset="-79"/>
              </a:rPr>
              <a:t>麗</a:t>
            </a:r>
            <a:r>
              <a:rPr lang="zh-TW" altLang="en-US" sz="3600" b="1" dirty="0">
                <a:solidFill>
                  <a:srgbClr val="FF000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  <a:cs typeface="Aharoni" panose="02010803020104030203" pitchFamily="2" charset="-79"/>
              </a:rPr>
              <a:t> </a:t>
            </a:r>
            <a:r>
              <a:rPr lang="zh-TW" altLang="en-US" sz="3600" b="1" dirty="0">
                <a:solidFill>
                  <a:srgbClr val="0099CC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  <a:cs typeface="Aharoni" panose="02010803020104030203" pitchFamily="2" charset="-79"/>
              </a:rPr>
              <a:t>的</a:t>
            </a:r>
            <a:r>
              <a:rPr lang="zh-TW" altLang="en-US" sz="3600" b="1" dirty="0">
                <a:solidFill>
                  <a:srgbClr val="FF000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  <a:cs typeface="Aharoni" panose="02010803020104030203" pitchFamily="2" charset="-79"/>
              </a:rPr>
              <a:t> </a:t>
            </a:r>
            <a:r>
              <a:rPr lang="zh-TW" altLang="en-US" sz="3600" b="1" dirty="0">
                <a:solidFill>
                  <a:srgbClr val="9933FF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  <a:cs typeface="Aharoni" panose="02010803020104030203" pitchFamily="2" charset="-79"/>
              </a:rPr>
              <a:t>閱</a:t>
            </a:r>
            <a:r>
              <a:rPr lang="zh-TW" altLang="en-US" sz="3600" b="1" dirty="0">
                <a:solidFill>
                  <a:srgbClr val="FF000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  <a:cs typeface="Aharoni" panose="02010803020104030203" pitchFamily="2" charset="-79"/>
              </a:rPr>
              <a:t> </a:t>
            </a:r>
            <a:r>
              <a:rPr lang="zh-TW" altLang="en-US" sz="3600" b="1" dirty="0">
                <a:solidFill>
                  <a:srgbClr val="CC00FF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  <a:cs typeface="Aharoni" panose="02010803020104030203" pitchFamily="2" charset="-79"/>
              </a:rPr>
              <a:t>讀</a:t>
            </a:r>
            <a:r>
              <a:rPr lang="zh-TW" altLang="en-US" sz="3600" b="1" dirty="0">
                <a:solidFill>
                  <a:srgbClr val="FF000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  <a:cs typeface="Aharoni" panose="02010803020104030203" pitchFamily="2" charset="-79"/>
              </a:rPr>
              <a:t> </a:t>
            </a:r>
            <a:r>
              <a:rPr lang="zh-TW" altLang="en-US" sz="3600" b="1" dirty="0">
                <a:solidFill>
                  <a:srgbClr val="FF3399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  <a:cs typeface="Aharoni" panose="02010803020104030203" pitchFamily="2" charset="-79"/>
              </a:rPr>
              <a:t>風</a:t>
            </a:r>
            <a:r>
              <a:rPr lang="zh-TW" altLang="en-US" sz="3600" b="1" dirty="0">
                <a:solidFill>
                  <a:srgbClr val="FF000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  <a:cs typeface="Aharoni" panose="02010803020104030203" pitchFamily="2" charset="-79"/>
              </a:rPr>
              <a:t> 景</a:t>
            </a:r>
          </a:p>
        </p:txBody>
      </p:sp>
      <p:sp>
        <p:nvSpPr>
          <p:cNvPr id="38" name="向右箭號 37"/>
          <p:cNvSpPr/>
          <p:nvPr/>
        </p:nvSpPr>
        <p:spPr>
          <a:xfrm>
            <a:off x="7061807" y="2717677"/>
            <a:ext cx="303586" cy="290241"/>
          </a:xfrm>
          <a:prstGeom prst="rightArrow">
            <a:avLst/>
          </a:prstGeom>
          <a:solidFill>
            <a:srgbClr val="CC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向右箭號 38"/>
          <p:cNvSpPr/>
          <p:nvPr/>
        </p:nvSpPr>
        <p:spPr>
          <a:xfrm>
            <a:off x="6545847" y="3541262"/>
            <a:ext cx="309271" cy="30376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手繪多邊形 41"/>
          <p:cNvSpPr/>
          <p:nvPr/>
        </p:nvSpPr>
        <p:spPr>
          <a:xfrm>
            <a:off x="300395" y="2395838"/>
            <a:ext cx="1950375" cy="933920"/>
          </a:xfrm>
          <a:custGeom>
            <a:avLst/>
            <a:gdLst>
              <a:gd name="connsiteX0" fmla="*/ 0 w 1462294"/>
              <a:gd name="connsiteY0" fmla="*/ 142683 h 856080"/>
              <a:gd name="connsiteX1" fmla="*/ 142683 w 1462294"/>
              <a:gd name="connsiteY1" fmla="*/ 0 h 856080"/>
              <a:gd name="connsiteX2" fmla="*/ 1319611 w 1462294"/>
              <a:gd name="connsiteY2" fmla="*/ 0 h 856080"/>
              <a:gd name="connsiteX3" fmla="*/ 1462294 w 1462294"/>
              <a:gd name="connsiteY3" fmla="*/ 142683 h 856080"/>
              <a:gd name="connsiteX4" fmla="*/ 1462294 w 1462294"/>
              <a:gd name="connsiteY4" fmla="*/ 713397 h 856080"/>
              <a:gd name="connsiteX5" fmla="*/ 1319611 w 1462294"/>
              <a:gd name="connsiteY5" fmla="*/ 856080 h 856080"/>
              <a:gd name="connsiteX6" fmla="*/ 142683 w 1462294"/>
              <a:gd name="connsiteY6" fmla="*/ 856080 h 856080"/>
              <a:gd name="connsiteX7" fmla="*/ 0 w 1462294"/>
              <a:gd name="connsiteY7" fmla="*/ 713397 h 856080"/>
              <a:gd name="connsiteX8" fmla="*/ 0 w 1462294"/>
              <a:gd name="connsiteY8" fmla="*/ 142683 h 8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2294" h="856080">
                <a:moveTo>
                  <a:pt x="0" y="142683"/>
                </a:moveTo>
                <a:cubicBezTo>
                  <a:pt x="0" y="63881"/>
                  <a:pt x="63881" y="0"/>
                  <a:pt x="142683" y="0"/>
                </a:cubicBezTo>
                <a:lnTo>
                  <a:pt x="1319611" y="0"/>
                </a:lnTo>
                <a:cubicBezTo>
                  <a:pt x="1398413" y="0"/>
                  <a:pt x="1462294" y="63881"/>
                  <a:pt x="1462294" y="142683"/>
                </a:cubicBezTo>
                <a:lnTo>
                  <a:pt x="1462294" y="713397"/>
                </a:lnTo>
                <a:cubicBezTo>
                  <a:pt x="1462294" y="792199"/>
                  <a:pt x="1398413" y="856080"/>
                  <a:pt x="1319611" y="856080"/>
                </a:cubicBezTo>
                <a:lnTo>
                  <a:pt x="142683" y="856080"/>
                </a:lnTo>
                <a:cubicBezTo>
                  <a:pt x="63881" y="856080"/>
                  <a:pt x="0" y="792199"/>
                  <a:pt x="0" y="713397"/>
                </a:cubicBezTo>
                <a:lnTo>
                  <a:pt x="0" y="142683"/>
                </a:lnTo>
                <a:close/>
              </a:path>
            </a:pathLst>
          </a:custGeom>
          <a:solidFill>
            <a:srgbClr val="FF0066"/>
          </a:solidFill>
          <a:ln>
            <a:solidFill>
              <a:srgbClr val="000000"/>
            </a:solidFill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rgbClr r="0" g="0" b="0"/>
          </a:lnRef>
          <a:fillRef idx="2">
            <a:scrgbClr r="0" g="0" b="0"/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86216" tIns="41790" rIns="86216" bIns="41790" numCol="1" spcCol="1270" anchor="ctr" anchorCtr="0">
            <a:noAutofit/>
          </a:bodyPr>
          <a:lstStyle/>
          <a:p>
            <a:pPr algn="ctr" defTabSz="711200">
              <a:lnSpc>
                <a:spcPts val="3000"/>
              </a:lnSpc>
              <a:spcAft>
                <a:spcPts val="0"/>
              </a:spcAft>
              <a:tabLst>
                <a:tab pos="1349375" algn="l"/>
              </a:tabLst>
            </a:pPr>
            <a:r>
              <a:rPr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山書苑</a:t>
            </a:r>
            <a:endParaRPr lang="en-US" altLang="zh-TW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defTabSz="711200">
              <a:lnSpc>
                <a:spcPts val="3000"/>
              </a:lnSpc>
              <a:spcAft>
                <a:spcPts val="0"/>
              </a:spcAft>
              <a:tabLst>
                <a:tab pos="1349375" algn="l"/>
              </a:tabLst>
            </a:pPr>
            <a:r>
              <a:rPr lang="zh-TW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閱讀社群</a:t>
            </a:r>
          </a:p>
        </p:txBody>
      </p:sp>
      <p:sp>
        <p:nvSpPr>
          <p:cNvPr id="45" name="手繪多邊形 44"/>
          <p:cNvSpPr/>
          <p:nvPr/>
        </p:nvSpPr>
        <p:spPr>
          <a:xfrm>
            <a:off x="326696" y="3417895"/>
            <a:ext cx="1898245" cy="929708"/>
          </a:xfrm>
          <a:custGeom>
            <a:avLst/>
            <a:gdLst>
              <a:gd name="connsiteX0" fmla="*/ 0 w 1462306"/>
              <a:gd name="connsiteY0" fmla="*/ 142683 h 856080"/>
              <a:gd name="connsiteX1" fmla="*/ 142683 w 1462306"/>
              <a:gd name="connsiteY1" fmla="*/ 0 h 856080"/>
              <a:gd name="connsiteX2" fmla="*/ 1319623 w 1462306"/>
              <a:gd name="connsiteY2" fmla="*/ 0 h 856080"/>
              <a:gd name="connsiteX3" fmla="*/ 1462306 w 1462306"/>
              <a:gd name="connsiteY3" fmla="*/ 142683 h 856080"/>
              <a:gd name="connsiteX4" fmla="*/ 1462306 w 1462306"/>
              <a:gd name="connsiteY4" fmla="*/ 713397 h 856080"/>
              <a:gd name="connsiteX5" fmla="*/ 1319623 w 1462306"/>
              <a:gd name="connsiteY5" fmla="*/ 856080 h 856080"/>
              <a:gd name="connsiteX6" fmla="*/ 142683 w 1462306"/>
              <a:gd name="connsiteY6" fmla="*/ 856080 h 856080"/>
              <a:gd name="connsiteX7" fmla="*/ 0 w 1462306"/>
              <a:gd name="connsiteY7" fmla="*/ 713397 h 856080"/>
              <a:gd name="connsiteX8" fmla="*/ 0 w 1462306"/>
              <a:gd name="connsiteY8" fmla="*/ 142683 h 8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2306" h="856080">
                <a:moveTo>
                  <a:pt x="0" y="142683"/>
                </a:moveTo>
                <a:cubicBezTo>
                  <a:pt x="0" y="63881"/>
                  <a:pt x="63881" y="0"/>
                  <a:pt x="142683" y="0"/>
                </a:cubicBezTo>
                <a:lnTo>
                  <a:pt x="1319623" y="0"/>
                </a:lnTo>
                <a:cubicBezTo>
                  <a:pt x="1398425" y="0"/>
                  <a:pt x="1462306" y="63881"/>
                  <a:pt x="1462306" y="142683"/>
                </a:cubicBezTo>
                <a:lnTo>
                  <a:pt x="1462306" y="713397"/>
                </a:lnTo>
                <a:cubicBezTo>
                  <a:pt x="1462306" y="792199"/>
                  <a:pt x="1398425" y="856080"/>
                  <a:pt x="1319623" y="856080"/>
                </a:cubicBezTo>
                <a:lnTo>
                  <a:pt x="142683" y="856080"/>
                </a:lnTo>
                <a:cubicBezTo>
                  <a:pt x="63881" y="856080"/>
                  <a:pt x="0" y="792199"/>
                  <a:pt x="0" y="713397"/>
                </a:cubicBezTo>
                <a:lnTo>
                  <a:pt x="0" y="142683"/>
                </a:lnTo>
                <a:close/>
              </a:path>
            </a:pathLst>
          </a:custGeom>
          <a:solidFill>
            <a:srgbClr val="FF0066"/>
          </a:solidFill>
          <a:ln>
            <a:solidFill>
              <a:srgbClr val="000000"/>
            </a:solidFill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rgbClr r="0" g="0" b="0"/>
          </a:lnRef>
          <a:fillRef idx="2">
            <a:scrgbClr r="0" g="0" b="0"/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86216" tIns="41790" rIns="86216" bIns="41790" numCol="1" spcCol="1270" anchor="ctr" anchorCtr="0">
            <a:noAutofit/>
          </a:bodyPr>
          <a:lstStyle/>
          <a:p>
            <a:pPr lvl="0" algn="ctr" defTabSz="711200">
              <a:lnSpc>
                <a:spcPts val="2800"/>
              </a:lnSpc>
              <a:spcAft>
                <a:spcPts val="0"/>
              </a:spcAft>
              <a:tabLst>
                <a:tab pos="1349375" algn="l"/>
              </a:tabLst>
            </a:pPr>
            <a:r>
              <a:rPr lang="zh-TW" altLang="zh-TW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夢田</a:t>
            </a:r>
            <a:endParaRPr lang="en-US" altLang="zh-TW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defTabSz="711200">
              <a:lnSpc>
                <a:spcPts val="2800"/>
              </a:lnSpc>
              <a:spcAft>
                <a:spcPts val="0"/>
              </a:spcAft>
              <a:tabLst>
                <a:tab pos="1349375" algn="l"/>
              </a:tabLst>
            </a:pPr>
            <a:r>
              <a:rPr lang="zh-TW" altLang="zh-TW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讀書會</a:t>
            </a:r>
            <a:endParaRPr lang="zh-TW" altLang="en-US" sz="2800" b="1" kern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4372290" y="3401102"/>
            <a:ext cx="5803618" cy="1071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TW" altLang="en-US" sz="2800" b="1" dirty="0">
                <a:solidFill>
                  <a:srgbClr val="00B050"/>
                </a:solidFill>
                <a:highlight>
                  <a:srgbClr val="FFFFFF"/>
                </a:highlight>
                <a:latin typeface="+mj-ea"/>
                <a:ea typeface="+mj-ea"/>
              </a:rPr>
              <a:t>國際教育</a:t>
            </a:r>
            <a:r>
              <a:rPr lang="zh-TW" altLang="en-US" sz="2400" b="1" dirty="0">
                <a:highlight>
                  <a:srgbClr val="FFFFFF"/>
                </a:highlight>
                <a:latin typeface="+mj-ea"/>
                <a:ea typeface="+mj-ea"/>
              </a:rPr>
              <a:t>閱讀     </a:t>
            </a:r>
            <a:r>
              <a:rPr lang="zh-TW" altLang="en-US" sz="2400" b="1" dirty="0">
                <a:solidFill>
                  <a:schemeClr val="tx2"/>
                </a:solidFill>
                <a:highlight>
                  <a:srgbClr val="FFFFFF"/>
                </a:highlight>
                <a:latin typeface="+mj-ea"/>
                <a:ea typeface="+mj-ea"/>
              </a:rPr>
              <a:t>多元文化 </a:t>
            </a:r>
            <a:r>
              <a:rPr lang="zh-TW" altLang="en-US" sz="2400" b="1" dirty="0">
                <a:highlight>
                  <a:srgbClr val="FFFFFF"/>
                </a:highlight>
                <a:latin typeface="+mj-ea"/>
                <a:ea typeface="+mj-ea"/>
              </a:rPr>
              <a:t>探討</a:t>
            </a:r>
            <a:endParaRPr lang="en-US" altLang="zh-TW" sz="2400" b="1" dirty="0">
              <a:highlight>
                <a:srgbClr val="FFFFFF"/>
              </a:highlight>
              <a:latin typeface="+mj-ea"/>
              <a:ea typeface="+mj-ea"/>
            </a:endParaRPr>
          </a:p>
          <a:p>
            <a:pPr>
              <a:lnSpc>
                <a:spcPts val="4000"/>
              </a:lnSpc>
            </a:pPr>
            <a:r>
              <a:rPr lang="zh-TW" altLang="en-US" sz="2400" b="1" dirty="0">
                <a:highlight>
                  <a:srgbClr val="FFFFFF"/>
                </a:highlight>
                <a:latin typeface="+mj-ea"/>
                <a:ea typeface="+mj-ea"/>
              </a:rPr>
              <a:t>閱讀專業學習成長社群</a:t>
            </a:r>
            <a:r>
              <a:rPr lang="zh-TW" altLang="en-US" sz="2800" b="1" dirty="0">
                <a:solidFill>
                  <a:schemeClr val="tx2"/>
                </a:solidFill>
                <a:highlight>
                  <a:srgbClr val="FFFFFF"/>
                </a:highlight>
                <a:latin typeface="+mj-ea"/>
                <a:ea typeface="+mj-ea"/>
              </a:rPr>
              <a:t>          </a:t>
            </a:r>
            <a:endParaRPr lang="zh-TW" alt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向右箭號 46"/>
          <p:cNvSpPr/>
          <p:nvPr/>
        </p:nvSpPr>
        <p:spPr>
          <a:xfrm>
            <a:off x="6569359" y="3557303"/>
            <a:ext cx="303586" cy="290241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向右箭號 47"/>
          <p:cNvSpPr/>
          <p:nvPr/>
        </p:nvSpPr>
        <p:spPr>
          <a:xfrm rot="2081184">
            <a:off x="2160092" y="1731518"/>
            <a:ext cx="720411" cy="272475"/>
          </a:xfrm>
          <a:prstGeom prst="rightArrow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向右箭號 48"/>
          <p:cNvSpPr/>
          <p:nvPr/>
        </p:nvSpPr>
        <p:spPr>
          <a:xfrm rot="2019658">
            <a:off x="2195107" y="3035805"/>
            <a:ext cx="720411" cy="272475"/>
          </a:xfrm>
          <a:prstGeom prst="rightArrow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向右箭號 49"/>
          <p:cNvSpPr/>
          <p:nvPr/>
        </p:nvSpPr>
        <p:spPr>
          <a:xfrm rot="2172811">
            <a:off x="2134314" y="4343695"/>
            <a:ext cx="720411" cy="272475"/>
          </a:xfrm>
          <a:prstGeom prst="rightArrow">
            <a:avLst/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" name="圖片 50"/>
          <p:cNvPicPr/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850" y="4784814"/>
            <a:ext cx="2487390" cy="1601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2" name="矩形 51"/>
          <p:cNvSpPr/>
          <p:nvPr/>
        </p:nvSpPr>
        <p:spPr>
          <a:xfrm>
            <a:off x="4973354" y="5044097"/>
            <a:ext cx="514897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lang="zh-TW" altLang="en-US" sz="2800" b="1" dirty="0">
                <a:solidFill>
                  <a:schemeClr val="tx2"/>
                </a:solidFill>
                <a:highlight>
                  <a:srgbClr val="FFFFFF"/>
                </a:highlight>
                <a:latin typeface="+mj-ea"/>
                <a:ea typeface="+mj-ea"/>
              </a:rPr>
              <a:t>教師讀書會     </a:t>
            </a:r>
            <a:endParaRPr lang="en-US" altLang="zh-TW" sz="2400" b="1" dirty="0">
              <a:solidFill>
                <a:schemeClr val="tx2"/>
              </a:solidFill>
              <a:highlight>
                <a:srgbClr val="FFFFFF"/>
              </a:highlight>
              <a:latin typeface="+mj-ea"/>
              <a:ea typeface="+mj-ea"/>
            </a:endParaRPr>
          </a:p>
          <a:p>
            <a:pPr>
              <a:lnSpc>
                <a:spcPts val="4200"/>
              </a:lnSpc>
            </a:pPr>
            <a:r>
              <a:rPr lang="zh-TW" altLang="en-US" sz="2400" b="1" dirty="0"/>
              <a:t>分享討論</a:t>
            </a:r>
            <a:r>
              <a:rPr lang="zh-TW" altLang="en-US" sz="2400" b="1" dirty="0">
                <a:solidFill>
                  <a:schemeClr val="tx2"/>
                </a:solidFill>
              </a:rPr>
              <a:t>集結</a:t>
            </a:r>
            <a:r>
              <a:rPr lang="zh-TW" altLang="en-US" sz="2400" b="1" dirty="0"/>
              <a:t>成書共計</a:t>
            </a:r>
            <a:r>
              <a:rPr lang="en-US" altLang="zh-TW" sz="2400" b="1" dirty="0">
                <a:solidFill>
                  <a:schemeClr val="tx2"/>
                </a:solidFill>
              </a:rPr>
              <a:t>11</a:t>
            </a:r>
            <a:r>
              <a:rPr lang="zh-TW" altLang="en-US" sz="2400" b="1" dirty="0">
                <a:solidFill>
                  <a:schemeClr val="tx2"/>
                </a:solidFill>
              </a:rPr>
              <a:t>本</a:t>
            </a:r>
            <a:endParaRPr lang="zh-TW" altLang="en-US" sz="2400" dirty="0">
              <a:solidFill>
                <a:schemeClr val="tx2"/>
              </a:solidFill>
            </a:endParaRPr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0E43225A-C1FC-4D54-BE55-75D720E2632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290" y="4468061"/>
            <a:ext cx="978871" cy="109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7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>
        <p:cut/>
      </p:transition>
    </mc:Choice>
    <mc:Fallback xmlns="">
      <p:transition spd="slow" advTm="7000">
        <p:cut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04" y="-28576"/>
            <a:ext cx="10175319" cy="6886575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183BF2A-B50A-42D8-8853-05DECE164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238" y="209551"/>
            <a:ext cx="891683" cy="891683"/>
          </a:xfrm>
          <a:prstGeom prst="rect">
            <a:avLst/>
          </a:prstGeom>
        </p:spPr>
      </p:pic>
      <p:sp>
        <p:nvSpPr>
          <p:cNvPr id="21" name="Text Box 72">
            <a:extLst>
              <a:ext uri="{FF2B5EF4-FFF2-40B4-BE49-F238E27FC236}">
                <a16:creationId xmlns:a16="http://schemas.microsoft.com/office/drawing/2014/main" id="{6CF95760-9BED-478E-92E4-A5D0F75E7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261" y="443433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FFFFF"/>
                </a:solidFill>
              </a:rPr>
              <a:t>02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45750" y="1426786"/>
            <a:ext cx="56909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</a:rPr>
              <a:t>彈性課程</a:t>
            </a:r>
            <a:r>
              <a:rPr lang="zh-TW" altLang="en-US" sz="2800" b="1" dirty="0"/>
              <a:t>社群</a:t>
            </a:r>
            <a:r>
              <a:rPr lang="en-US" altLang="zh-TW" sz="2800" b="1" dirty="0"/>
              <a:t>-</a:t>
            </a:r>
            <a:r>
              <a:rPr lang="zh-TW" altLang="en-US" sz="2800" b="1" dirty="0">
                <a:latin typeface="+mj-ea"/>
              </a:rPr>
              <a:t>「</a:t>
            </a:r>
            <a:r>
              <a:rPr lang="zh-TW" altLang="en-US" sz="2800" b="1" dirty="0"/>
              <a:t>養珠社」動漫</a:t>
            </a:r>
            <a:r>
              <a:rPr lang="zh-TW" altLang="en-US" sz="2800" b="1" dirty="0">
                <a:latin typeface="+mj-ea"/>
                <a:ea typeface="+mj-ea"/>
              </a:rPr>
              <a:t>世界</a:t>
            </a:r>
            <a:endParaRPr lang="en-US" altLang="zh-TW" sz="2800" b="1" dirty="0"/>
          </a:p>
        </p:txBody>
      </p:sp>
      <p:sp>
        <p:nvSpPr>
          <p:cNvPr id="8" name="矩形 7"/>
          <p:cNvSpPr/>
          <p:nvPr/>
        </p:nvSpPr>
        <p:spPr>
          <a:xfrm>
            <a:off x="2252212" y="2751605"/>
            <a:ext cx="58517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TW" altLang="en-US" b="1" dirty="0"/>
          </a:p>
        </p:txBody>
      </p:sp>
      <p:pic>
        <p:nvPicPr>
          <p:cNvPr id="39" name="圖片 38" descr="G:\1118  940分\222128ee-446c-4807-a94d-87503e30c753.jpg">
            <a:extLst>
              <a:ext uri="{FF2B5EF4-FFF2-40B4-BE49-F238E27FC236}">
                <a16:creationId xmlns:a16="http://schemas.microsoft.com/office/drawing/2014/main" id="{F70BAB21-950D-4DED-8039-CBA7B14A960A}"/>
              </a:ext>
            </a:extLst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67834" y="2484001"/>
            <a:ext cx="2962775" cy="1861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7262" y="2244889"/>
            <a:ext cx="3421201" cy="2151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群組 37">
            <a:extLst>
              <a:ext uri="{FF2B5EF4-FFF2-40B4-BE49-F238E27FC236}">
                <a16:creationId xmlns:a16="http://schemas.microsoft.com/office/drawing/2014/main" id="{B502BF55-BD00-4294-82CA-23BCBE681532}"/>
              </a:ext>
            </a:extLst>
          </p:cNvPr>
          <p:cNvGrpSpPr/>
          <p:nvPr/>
        </p:nvGrpSpPr>
        <p:grpSpPr>
          <a:xfrm>
            <a:off x="279950" y="1535673"/>
            <a:ext cx="1879782" cy="4615557"/>
            <a:chOff x="256760" y="1481598"/>
            <a:chExt cx="1879782" cy="4615557"/>
          </a:xfrm>
          <a:noFill/>
        </p:grpSpPr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E828D02F-30A1-409D-AD45-A9F7F5802CC6}"/>
                </a:ext>
              </a:extLst>
            </p:cNvPr>
            <p:cNvSpPr/>
            <p:nvPr/>
          </p:nvSpPr>
          <p:spPr>
            <a:xfrm>
              <a:off x="287324" y="1581723"/>
              <a:ext cx="1849218" cy="743145"/>
            </a:xfrm>
            <a:prstGeom prst="rect">
              <a:avLst/>
            </a:prstGeom>
            <a:grp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A2AC0929-CB88-4004-ACD7-BC2F59610F9D}"/>
                </a:ext>
              </a:extLst>
            </p:cNvPr>
            <p:cNvSpPr/>
            <p:nvPr/>
          </p:nvSpPr>
          <p:spPr>
            <a:xfrm>
              <a:off x="265915" y="2541784"/>
              <a:ext cx="1849218" cy="704119"/>
            </a:xfrm>
            <a:prstGeom prst="rect">
              <a:avLst/>
            </a:prstGeom>
            <a:grp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手繪多邊形 29">
              <a:extLst>
                <a:ext uri="{FF2B5EF4-FFF2-40B4-BE49-F238E27FC236}">
                  <a16:creationId xmlns:a16="http://schemas.microsoft.com/office/drawing/2014/main" id="{6B5875AC-ACE3-4FB9-BBD5-89BB1F7B2D01}"/>
                </a:ext>
              </a:extLst>
            </p:cNvPr>
            <p:cNvSpPr/>
            <p:nvPr/>
          </p:nvSpPr>
          <p:spPr>
            <a:xfrm>
              <a:off x="391972" y="2436005"/>
              <a:ext cx="1610454" cy="668959"/>
            </a:xfrm>
            <a:custGeom>
              <a:avLst/>
              <a:gdLst>
                <a:gd name="connsiteX0" fmla="*/ 0 w 1462294"/>
                <a:gd name="connsiteY0" fmla="*/ 142683 h 856080"/>
                <a:gd name="connsiteX1" fmla="*/ 142683 w 1462294"/>
                <a:gd name="connsiteY1" fmla="*/ 0 h 856080"/>
                <a:gd name="connsiteX2" fmla="*/ 1319611 w 1462294"/>
                <a:gd name="connsiteY2" fmla="*/ 0 h 856080"/>
                <a:gd name="connsiteX3" fmla="*/ 1462294 w 1462294"/>
                <a:gd name="connsiteY3" fmla="*/ 142683 h 856080"/>
                <a:gd name="connsiteX4" fmla="*/ 1462294 w 1462294"/>
                <a:gd name="connsiteY4" fmla="*/ 713397 h 856080"/>
                <a:gd name="connsiteX5" fmla="*/ 1319611 w 1462294"/>
                <a:gd name="connsiteY5" fmla="*/ 856080 h 856080"/>
                <a:gd name="connsiteX6" fmla="*/ 142683 w 1462294"/>
                <a:gd name="connsiteY6" fmla="*/ 856080 h 856080"/>
                <a:gd name="connsiteX7" fmla="*/ 0 w 1462294"/>
                <a:gd name="connsiteY7" fmla="*/ 713397 h 856080"/>
                <a:gd name="connsiteX8" fmla="*/ 0 w 1462294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294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11" y="0"/>
                  </a:lnTo>
                  <a:cubicBezTo>
                    <a:pt x="1398413" y="0"/>
                    <a:pt x="1462294" y="63881"/>
                    <a:pt x="1462294" y="142683"/>
                  </a:cubicBezTo>
                  <a:lnTo>
                    <a:pt x="1462294" y="713397"/>
                  </a:lnTo>
                  <a:cubicBezTo>
                    <a:pt x="1462294" y="792199"/>
                    <a:pt x="1398413" y="856080"/>
                    <a:pt x="1319611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b="1" dirty="0">
                  <a:solidFill>
                    <a:schemeClr val="bg1">
                      <a:lumMod val="50000"/>
                    </a:schemeClr>
                  </a:solidFill>
                </a:rPr>
                <a:t>山書苑</a:t>
              </a:r>
              <a:endParaRPr lang="en-US" altLang="zh-TW" b="1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b="1" dirty="0">
                  <a:solidFill>
                    <a:schemeClr val="bg1">
                      <a:lumMod val="50000"/>
                    </a:schemeClr>
                  </a:solidFill>
                </a:rPr>
                <a:t>閱讀社群</a:t>
              </a:r>
              <a:endParaRPr lang="zh-TW" altLang="en-US" b="1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7F2BAD29-FF51-4133-B294-7B3C4DF78265}"/>
                </a:ext>
              </a:extLst>
            </p:cNvPr>
            <p:cNvSpPr/>
            <p:nvPr/>
          </p:nvSpPr>
          <p:spPr>
            <a:xfrm>
              <a:off x="256760" y="3485742"/>
              <a:ext cx="1849218" cy="589869"/>
            </a:xfrm>
            <a:prstGeom prst="rect">
              <a:avLst/>
            </a:prstGeom>
            <a:grp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手繪多邊形 31">
              <a:extLst>
                <a:ext uri="{FF2B5EF4-FFF2-40B4-BE49-F238E27FC236}">
                  <a16:creationId xmlns:a16="http://schemas.microsoft.com/office/drawing/2014/main" id="{D9D6A538-4C0E-4726-975C-08D9FF58E70E}"/>
                </a:ext>
              </a:extLst>
            </p:cNvPr>
            <p:cNvSpPr/>
            <p:nvPr/>
          </p:nvSpPr>
          <p:spPr>
            <a:xfrm>
              <a:off x="357643" y="1481598"/>
              <a:ext cx="1672786" cy="726699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zh-TW" dirty="0">
                  <a:solidFill>
                    <a:schemeClr val="bg1">
                      <a:lumMod val="50000"/>
                    </a:schemeClr>
                  </a:solidFill>
                </a:rPr>
                <a:t>領域教師</a:t>
              </a:r>
              <a:endParaRPr lang="en-US" altLang="zh-TW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zh-TW" dirty="0">
                  <a:solidFill>
                    <a:schemeClr val="bg1">
                      <a:lumMod val="50000"/>
                    </a:schemeClr>
                  </a:solidFill>
                </a:rPr>
                <a:t>讀書研討會</a:t>
              </a:r>
              <a:endParaRPr lang="zh-TW" altLang="en-US" b="1" kern="1200" dirty="0">
                <a:solidFill>
                  <a:schemeClr val="bg1">
                    <a:lumMod val="5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57EDF3A3-6806-4AC6-828C-5CF6A89C2D0D}"/>
                </a:ext>
              </a:extLst>
            </p:cNvPr>
            <p:cNvSpPr/>
            <p:nvPr/>
          </p:nvSpPr>
          <p:spPr>
            <a:xfrm>
              <a:off x="256760" y="4645001"/>
              <a:ext cx="1849218" cy="589869"/>
            </a:xfrm>
            <a:prstGeom prst="rect">
              <a:avLst/>
            </a:prstGeom>
            <a:grp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FB632522-EF5D-430B-A1B6-8A8B2B0837F0}"/>
                </a:ext>
              </a:extLst>
            </p:cNvPr>
            <p:cNvSpPr/>
            <p:nvPr/>
          </p:nvSpPr>
          <p:spPr>
            <a:xfrm>
              <a:off x="272590" y="5507286"/>
              <a:ext cx="1849218" cy="589869"/>
            </a:xfrm>
            <a:prstGeom prst="rect">
              <a:avLst/>
            </a:prstGeom>
            <a:grp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8" name="手繪多邊形 33">
              <a:extLst>
                <a:ext uri="{FF2B5EF4-FFF2-40B4-BE49-F238E27FC236}">
                  <a16:creationId xmlns:a16="http://schemas.microsoft.com/office/drawing/2014/main" id="{680C778C-8A20-440E-8AE2-8C97F4B078E2}"/>
                </a:ext>
              </a:extLst>
            </p:cNvPr>
            <p:cNvSpPr/>
            <p:nvPr/>
          </p:nvSpPr>
          <p:spPr>
            <a:xfrm>
              <a:off x="336757" y="3378775"/>
              <a:ext cx="1672786" cy="615093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ts val="2400"/>
                </a:lnSpc>
                <a:spcAft>
                  <a:spcPts val="0"/>
                </a:spcAft>
                <a:tabLst>
                  <a:tab pos="1349375" algn="l"/>
                </a:tabLst>
              </a:pPr>
              <a:r>
                <a:rPr lang="zh-TW" altLang="zh-TW" dirty="0">
                  <a:solidFill>
                    <a:schemeClr val="bg1">
                      <a:lumMod val="50000"/>
                    </a:schemeClr>
                  </a:solidFill>
                </a:rPr>
                <a:t>夢田讀書會</a:t>
              </a:r>
              <a:endParaRPr lang="zh-TW" altLang="en-US" b="1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50" name="手繪多邊形 35">
            <a:extLst>
              <a:ext uri="{FF2B5EF4-FFF2-40B4-BE49-F238E27FC236}">
                <a16:creationId xmlns:a16="http://schemas.microsoft.com/office/drawing/2014/main" id="{EDA1A579-DB2B-4D8E-89DB-2F2ED6798BAE}"/>
              </a:ext>
            </a:extLst>
          </p:cNvPr>
          <p:cNvSpPr/>
          <p:nvPr/>
        </p:nvSpPr>
        <p:spPr>
          <a:xfrm>
            <a:off x="415162" y="4281632"/>
            <a:ext cx="1672786" cy="951607"/>
          </a:xfrm>
          <a:custGeom>
            <a:avLst/>
            <a:gdLst>
              <a:gd name="connsiteX0" fmla="*/ 0 w 1462306"/>
              <a:gd name="connsiteY0" fmla="*/ 142683 h 856080"/>
              <a:gd name="connsiteX1" fmla="*/ 142683 w 1462306"/>
              <a:gd name="connsiteY1" fmla="*/ 0 h 856080"/>
              <a:gd name="connsiteX2" fmla="*/ 1319623 w 1462306"/>
              <a:gd name="connsiteY2" fmla="*/ 0 h 856080"/>
              <a:gd name="connsiteX3" fmla="*/ 1462306 w 1462306"/>
              <a:gd name="connsiteY3" fmla="*/ 142683 h 856080"/>
              <a:gd name="connsiteX4" fmla="*/ 1462306 w 1462306"/>
              <a:gd name="connsiteY4" fmla="*/ 713397 h 856080"/>
              <a:gd name="connsiteX5" fmla="*/ 1319623 w 1462306"/>
              <a:gd name="connsiteY5" fmla="*/ 856080 h 856080"/>
              <a:gd name="connsiteX6" fmla="*/ 142683 w 1462306"/>
              <a:gd name="connsiteY6" fmla="*/ 856080 h 856080"/>
              <a:gd name="connsiteX7" fmla="*/ 0 w 1462306"/>
              <a:gd name="connsiteY7" fmla="*/ 713397 h 856080"/>
              <a:gd name="connsiteX8" fmla="*/ 0 w 1462306"/>
              <a:gd name="connsiteY8" fmla="*/ 142683 h 8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2306" h="856080">
                <a:moveTo>
                  <a:pt x="0" y="142683"/>
                </a:moveTo>
                <a:cubicBezTo>
                  <a:pt x="0" y="63881"/>
                  <a:pt x="63881" y="0"/>
                  <a:pt x="142683" y="0"/>
                </a:cubicBezTo>
                <a:lnTo>
                  <a:pt x="1319623" y="0"/>
                </a:lnTo>
                <a:cubicBezTo>
                  <a:pt x="1398425" y="0"/>
                  <a:pt x="1462306" y="63881"/>
                  <a:pt x="1462306" y="142683"/>
                </a:cubicBezTo>
                <a:lnTo>
                  <a:pt x="1462306" y="713397"/>
                </a:lnTo>
                <a:cubicBezTo>
                  <a:pt x="1462306" y="792199"/>
                  <a:pt x="1398425" y="856080"/>
                  <a:pt x="1319623" y="856080"/>
                </a:cubicBezTo>
                <a:lnTo>
                  <a:pt x="142683" y="856080"/>
                </a:lnTo>
                <a:cubicBezTo>
                  <a:pt x="63881" y="856080"/>
                  <a:pt x="0" y="792199"/>
                  <a:pt x="0" y="713397"/>
                </a:cubicBezTo>
                <a:lnTo>
                  <a:pt x="0" y="142683"/>
                </a:lnTo>
                <a:close/>
              </a:path>
            </a:pathLst>
          </a:custGeom>
          <a:solidFill>
            <a:srgbClr val="FF0066"/>
          </a:solidFill>
          <a:ln>
            <a:solidFill>
              <a:srgbClr val="000000"/>
            </a:solidFill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rgbClr r="0" g="0" b="0"/>
          </a:lnRef>
          <a:fillRef idx="2">
            <a:scrgbClr r="0" g="0" b="0"/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86216" tIns="41790" rIns="86216" bIns="41790" numCol="1" spcCol="1270" anchor="ctr" anchorCtr="0">
            <a:noAutofit/>
          </a:bodyPr>
          <a:lstStyle/>
          <a:p>
            <a:pPr lvl="0" algn="ctr" defTabSz="711200">
              <a:lnSpc>
                <a:spcPts val="3400"/>
              </a:lnSpc>
              <a:spcAft>
                <a:spcPts val="0"/>
              </a:spcAft>
              <a:tabLst>
                <a:tab pos="1349375" algn="l"/>
              </a:tabLst>
            </a:pPr>
            <a:r>
              <a:rPr lang="zh-TW" altLang="zh-TW" sz="2800" b="1" dirty="0">
                <a:solidFill>
                  <a:srgbClr val="FFFFFF"/>
                </a:solidFill>
              </a:rPr>
              <a:t>養珠社</a:t>
            </a:r>
            <a:endParaRPr lang="en-US" altLang="zh-TW" sz="2800" b="1" dirty="0">
              <a:solidFill>
                <a:srgbClr val="FFFFFF"/>
              </a:solidFill>
            </a:endParaRPr>
          </a:p>
          <a:p>
            <a:pPr lvl="0" algn="ctr" defTabSz="711200">
              <a:lnSpc>
                <a:spcPts val="3400"/>
              </a:lnSpc>
              <a:spcAft>
                <a:spcPts val="0"/>
              </a:spcAft>
              <a:tabLst>
                <a:tab pos="1349375" algn="l"/>
              </a:tabLst>
            </a:pPr>
            <a:r>
              <a:rPr lang="zh-TW" altLang="zh-TW" sz="2800" b="1" dirty="0">
                <a:solidFill>
                  <a:srgbClr val="FFFFFF"/>
                </a:solidFill>
              </a:rPr>
              <a:t>動漫世界</a:t>
            </a:r>
            <a:endParaRPr lang="zh-TW" altLang="en-US" sz="28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1" name="手繪多邊形 27">
            <a:extLst>
              <a:ext uri="{FF2B5EF4-FFF2-40B4-BE49-F238E27FC236}">
                <a16:creationId xmlns:a16="http://schemas.microsoft.com/office/drawing/2014/main" id="{E95D1FCA-90A6-468D-8DC8-A26A4139E9DA}"/>
              </a:ext>
            </a:extLst>
          </p:cNvPr>
          <p:cNvSpPr/>
          <p:nvPr/>
        </p:nvSpPr>
        <p:spPr>
          <a:xfrm>
            <a:off x="395706" y="5377523"/>
            <a:ext cx="1657913" cy="679115"/>
          </a:xfrm>
          <a:custGeom>
            <a:avLst/>
            <a:gdLst>
              <a:gd name="connsiteX0" fmla="*/ 0 w 1475799"/>
              <a:gd name="connsiteY0" fmla="*/ 214883 h 1289273"/>
              <a:gd name="connsiteX1" fmla="*/ 214883 w 1475799"/>
              <a:gd name="connsiteY1" fmla="*/ 0 h 1289273"/>
              <a:gd name="connsiteX2" fmla="*/ 1260916 w 1475799"/>
              <a:gd name="connsiteY2" fmla="*/ 0 h 1289273"/>
              <a:gd name="connsiteX3" fmla="*/ 1475799 w 1475799"/>
              <a:gd name="connsiteY3" fmla="*/ 214883 h 1289273"/>
              <a:gd name="connsiteX4" fmla="*/ 1475799 w 1475799"/>
              <a:gd name="connsiteY4" fmla="*/ 1074390 h 1289273"/>
              <a:gd name="connsiteX5" fmla="*/ 1260916 w 1475799"/>
              <a:gd name="connsiteY5" fmla="*/ 1289273 h 1289273"/>
              <a:gd name="connsiteX6" fmla="*/ 214883 w 1475799"/>
              <a:gd name="connsiteY6" fmla="*/ 1289273 h 1289273"/>
              <a:gd name="connsiteX7" fmla="*/ 0 w 1475799"/>
              <a:gd name="connsiteY7" fmla="*/ 1074390 h 1289273"/>
              <a:gd name="connsiteX8" fmla="*/ 0 w 1475799"/>
              <a:gd name="connsiteY8" fmla="*/ 214883 h 128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5799" h="1289273">
                <a:moveTo>
                  <a:pt x="0" y="214883"/>
                </a:moveTo>
                <a:cubicBezTo>
                  <a:pt x="0" y="96206"/>
                  <a:pt x="96206" y="0"/>
                  <a:pt x="214883" y="0"/>
                </a:cubicBezTo>
                <a:lnTo>
                  <a:pt x="1260916" y="0"/>
                </a:lnTo>
                <a:cubicBezTo>
                  <a:pt x="1379593" y="0"/>
                  <a:pt x="1475799" y="96206"/>
                  <a:pt x="1475799" y="214883"/>
                </a:cubicBezTo>
                <a:lnTo>
                  <a:pt x="1475799" y="1074390"/>
                </a:lnTo>
                <a:cubicBezTo>
                  <a:pt x="1475799" y="1193067"/>
                  <a:pt x="1379593" y="1289273"/>
                  <a:pt x="1260916" y="1289273"/>
                </a:cubicBezTo>
                <a:lnTo>
                  <a:pt x="214883" y="1289273"/>
                </a:lnTo>
                <a:cubicBezTo>
                  <a:pt x="96206" y="1289273"/>
                  <a:pt x="0" y="1193067"/>
                  <a:pt x="0" y="1074390"/>
                </a:cubicBezTo>
                <a:lnTo>
                  <a:pt x="0" y="214883"/>
                </a:lnTo>
                <a:close/>
              </a:path>
            </a:pathLst>
          </a:custGeom>
          <a:solidFill>
            <a:srgbClr val="FFFFCC"/>
          </a:solidFill>
          <a:ln>
            <a:solidFill>
              <a:srgbClr val="000000"/>
            </a:solidFill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rgbClr r="0" g="0" b="0"/>
          </a:lnRef>
          <a:fillRef idx="2">
            <a:scrgbClr r="0" g="0" b="0"/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107363" tIns="62937" rIns="107363" bIns="62937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zh-TW" altLang="zh-TW" dirty="0">
                <a:solidFill>
                  <a:schemeClr val="bg1">
                    <a:lumMod val="50000"/>
                  </a:schemeClr>
                </a:solidFill>
              </a:rPr>
              <a:t>書香組</a:t>
            </a:r>
            <a:endParaRPr lang="en-US" altLang="zh-TW" dirty="0">
              <a:solidFill>
                <a:schemeClr val="bg1">
                  <a:lumMod val="50000"/>
                </a:schemeClr>
              </a:solidFill>
            </a:endParaRP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zh-TW" altLang="en-US" dirty="0">
                <a:solidFill>
                  <a:schemeClr val="bg1">
                    <a:lumMod val="50000"/>
                  </a:schemeClr>
                </a:solidFill>
              </a:rPr>
              <a:t>家長</a:t>
            </a:r>
            <a:r>
              <a:rPr lang="zh-TW" altLang="zh-TW" dirty="0">
                <a:solidFill>
                  <a:schemeClr val="bg1">
                    <a:lumMod val="50000"/>
                  </a:schemeClr>
                </a:solidFill>
              </a:rPr>
              <a:t>共讀</a:t>
            </a:r>
            <a:endParaRPr lang="zh-TW" altLang="en-US" kern="12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0758B6B-DF4B-46D9-8FE3-D9BE8143927C}"/>
              </a:ext>
            </a:extLst>
          </p:cNvPr>
          <p:cNvSpPr/>
          <p:nvPr/>
        </p:nvSpPr>
        <p:spPr>
          <a:xfrm>
            <a:off x="2103025" y="2062479"/>
            <a:ext cx="34476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/>
              <a:t> </a:t>
            </a:r>
            <a:r>
              <a:rPr lang="zh-TW" altLang="zh-TW" sz="2400" b="1" dirty="0"/>
              <a:t>討論文本</a:t>
            </a:r>
            <a:r>
              <a:rPr lang="zh-TW" altLang="zh-TW" sz="2400" b="1" dirty="0">
                <a:solidFill>
                  <a:schemeClr val="tx2"/>
                </a:solidFill>
              </a:rPr>
              <a:t>角色換位思考</a:t>
            </a:r>
            <a:endParaRPr lang="zh-TW" altLang="en-US" sz="2400" dirty="0">
              <a:solidFill>
                <a:schemeClr val="tx2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79210" y="4507217"/>
            <a:ext cx="6025238" cy="1890584"/>
          </a:xfrm>
          <a:prstGeom prst="rect">
            <a:avLst/>
          </a:prstGeom>
        </p:spPr>
      </p:pic>
      <p:pic>
        <p:nvPicPr>
          <p:cNvPr id="31" name="圖片 30" descr="蒙其·D·魯夫.jpg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3616" y1="10044" x2="13616" y2="10044"/>
                        <a14:foregroundMark x1="6696" y1="3493" x2="31473" y2="78166"/>
                        <a14:foregroundMark x1="97321" y1="9170" x2="70089" y2="66812"/>
                        <a14:foregroundMark x1="60938" y1="89520" x2="97768" y2="91703"/>
                        <a14:foregroundMark x1="95982" y1="81223" x2="97768" y2="95197"/>
                        <a14:foregroundMark x1="90179" y1="83843" x2="90179" y2="83843"/>
                        <a14:foregroundMark x1="82366" y1="70306" x2="82366" y2="70306"/>
                        <a14:foregroundMark x1="84598" y1="69869" x2="84598" y2="69869"/>
                        <a14:foregroundMark x1="36161" y1="6987" x2="31920" y2="32751"/>
                        <a14:foregroundMark x1="40625" y1="4803" x2="40625" y2="4803"/>
                        <a14:foregroundMark x1="31473" y1="21834" x2="68973" y2="20087"/>
                        <a14:foregroundMark x1="30134" y1="15721" x2="65625" y2="14847"/>
                        <a14:foregroundMark x1="26339" y1="17904" x2="70536" y2="17031"/>
                        <a14:foregroundMark x1="26786" y1="7860" x2="76339" y2="12227"/>
                        <a14:foregroundMark x1="73438" y1="18341" x2="67634" y2="39738"/>
                        <a14:foregroundMark x1="34821" y1="59825" x2="34821" y2="59825"/>
                        <a14:foregroundMark x1="34821" y1="59825" x2="13393" y2="2183"/>
                        <a14:foregroundMark x1="6696" y1="11354" x2="25446" y2="74672"/>
                        <a14:foregroundMark x1="27232" y1="80349" x2="0" y2="94760"/>
                        <a14:foregroundMark x1="77009" y1="73362" x2="88393" y2="80349"/>
                        <a14:foregroundMark x1="60268" y1="6550" x2="60268" y2="6550"/>
                        <a14:foregroundMark x1="59598" y1="78166" x2="57366" y2="96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732" y="1410488"/>
            <a:ext cx="811731" cy="77058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054BC904-B296-489A-809C-5A5D6ACA9DA6}"/>
              </a:ext>
            </a:extLst>
          </p:cNvPr>
          <p:cNvSpPr/>
          <p:nvPr/>
        </p:nvSpPr>
        <p:spPr>
          <a:xfrm>
            <a:off x="1555833" y="466890"/>
            <a:ext cx="67867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一</a:t>
            </a:r>
            <a:r>
              <a:rPr lang="en-US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.</a:t>
            </a: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閱讀推動人員閱讀專業成長情形</a:t>
            </a:r>
          </a:p>
        </p:txBody>
      </p:sp>
    </p:spTree>
    <p:extLst>
      <p:ext uri="{BB962C8B-B14F-4D97-AF65-F5344CB8AC3E}">
        <p14:creationId xmlns:p14="http://schemas.microsoft.com/office/powerpoint/2010/main" val="173940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>
        <p:cut/>
      </p:transition>
    </mc:Choice>
    <mc:Fallback xmlns="">
      <p:transition spd="slow" advTm="7000">
        <p:cut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40430"/>
            <a:ext cx="10082708" cy="6998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183BF2A-B50A-42D8-8853-05DECE164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238" y="209551"/>
            <a:ext cx="891683" cy="891683"/>
          </a:xfrm>
          <a:prstGeom prst="rect">
            <a:avLst/>
          </a:prstGeom>
        </p:spPr>
      </p:pic>
      <p:sp>
        <p:nvSpPr>
          <p:cNvPr id="21" name="Text Box 72">
            <a:extLst>
              <a:ext uri="{FF2B5EF4-FFF2-40B4-BE49-F238E27FC236}">
                <a16:creationId xmlns:a16="http://schemas.microsoft.com/office/drawing/2014/main" id="{6CF95760-9BED-478E-92E4-A5D0F75E7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5984" y="430623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FFFFF"/>
                </a:solidFill>
              </a:rPr>
              <a:t>03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grpSp>
        <p:nvGrpSpPr>
          <p:cNvPr id="5" name="群組 26"/>
          <p:cNvGrpSpPr/>
          <p:nvPr/>
        </p:nvGrpSpPr>
        <p:grpSpPr>
          <a:xfrm>
            <a:off x="2164105" y="3768201"/>
            <a:ext cx="1195370" cy="1698239"/>
            <a:chOff x="2118743" y="606811"/>
            <a:chExt cx="936104" cy="5328591"/>
          </a:xfrm>
        </p:grpSpPr>
        <p:sp>
          <p:nvSpPr>
            <p:cNvPr id="28" name="AutoShape 3"/>
            <p:cNvSpPr>
              <a:spLocks noChangeArrowheads="1"/>
            </p:cNvSpPr>
            <p:nvPr/>
          </p:nvSpPr>
          <p:spPr bwMode="auto">
            <a:xfrm>
              <a:off x="2118743" y="606811"/>
              <a:ext cx="936104" cy="5328591"/>
            </a:xfrm>
            <a:prstGeom prst="rightArrow">
              <a:avLst>
                <a:gd name="adj1" fmla="val 62806"/>
                <a:gd name="adj2" fmla="val 32949"/>
              </a:avLst>
            </a:prstGeom>
            <a:solidFill>
              <a:srgbClr val="FFCCFF"/>
            </a:solidFill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/>
              <a:endParaRPr kumimoji="0" lang="ko-KR" altLang="en-US" sz="1800" dirty="0">
                <a:latin typeface="標楷體" panose="03000509000000000000" pitchFamily="65" charset="-120"/>
                <a:ea typeface="Gulim" pitchFamily="34" charset="-127"/>
              </a:endParaRPr>
            </a:p>
          </p:txBody>
        </p:sp>
        <p:sp>
          <p:nvSpPr>
            <p:cNvPr id="29" name="文字方塊 28"/>
            <p:cNvSpPr txBox="1"/>
            <p:nvPr/>
          </p:nvSpPr>
          <p:spPr>
            <a:xfrm>
              <a:off x="2190406" y="1794942"/>
              <a:ext cx="530249" cy="295232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kumimoji="1" lang="zh-TW" altLang="en-US" sz="3200" b="1" dirty="0">
                  <a:solidFill>
                    <a:srgbClr val="9933FF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BiauKai"/>
                </a:rPr>
                <a:t>挑戰</a:t>
              </a:r>
            </a:p>
          </p:txBody>
        </p:sp>
      </p:grpSp>
      <p:sp>
        <p:nvSpPr>
          <p:cNvPr id="30" name="矩形 29"/>
          <p:cNvSpPr/>
          <p:nvPr/>
        </p:nvSpPr>
        <p:spPr>
          <a:xfrm>
            <a:off x="3342658" y="3744525"/>
            <a:ext cx="6340197" cy="2208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</a:pPr>
            <a:r>
              <a:rPr lang="en-US" altLang="zh-TW" sz="3200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1.</a:t>
            </a:r>
            <a:r>
              <a:rPr lang="zh-TW" altLang="en-US" sz="3200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如何讓學生</a:t>
            </a:r>
            <a:r>
              <a:rPr lang="zh-TW" altLang="en-US" sz="3200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發現自己</a:t>
            </a:r>
            <a:r>
              <a:rPr lang="zh-TW" altLang="en-US" sz="3200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的</a:t>
            </a:r>
            <a:r>
              <a:rPr lang="zh-TW" altLang="en-US" sz="3200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亮點</a:t>
            </a:r>
          </a:p>
          <a:p>
            <a:pPr>
              <a:lnSpc>
                <a:spcPts val="3300"/>
              </a:lnSpc>
            </a:pPr>
            <a:r>
              <a:rPr lang="zh-TW" altLang="zh-TW" sz="3200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BiauKai"/>
              </a:rPr>
              <a:t> </a:t>
            </a:r>
            <a:endParaRPr lang="ko-KR" altLang="en-US" sz="3200" dirty="0">
              <a:solidFill>
                <a:srgbClr val="000090"/>
              </a:solidFill>
              <a:latin typeface="標楷體" panose="03000509000000000000" pitchFamily="65" charset="-120"/>
              <a:ea typeface="BiauKai"/>
              <a:cs typeface="BiauKai"/>
            </a:endParaRPr>
          </a:p>
          <a:p>
            <a:pPr>
              <a:lnSpc>
                <a:spcPts val="3300"/>
              </a:lnSpc>
            </a:pPr>
            <a:r>
              <a:rPr lang="en-US" altLang="zh-TW" sz="3200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200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如何進行</a:t>
            </a:r>
            <a:r>
              <a:rPr lang="zh-TW" altLang="en-US" sz="3200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差異化教學</a:t>
            </a:r>
            <a:endParaRPr lang="en-US" altLang="zh-TW" sz="3200" dirty="0">
              <a:solidFill>
                <a:schemeClr val="tx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300"/>
              </a:lnSpc>
            </a:pPr>
            <a:endParaRPr lang="en-US" altLang="ko-KR" sz="3200" dirty="0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3300"/>
              </a:lnSpc>
            </a:pPr>
            <a:r>
              <a:rPr lang="en-US" altLang="zh-TW" sz="3200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200" dirty="0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如何理解</a:t>
            </a:r>
            <a:r>
              <a:rPr lang="zh-TW" altLang="en-US" sz="3200" dirty="0">
                <a:solidFill>
                  <a:schemeClr val="tx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課程設計理念</a:t>
            </a:r>
            <a:endParaRPr lang="ko-KR" altLang="en-US" sz="3200" dirty="0">
              <a:solidFill>
                <a:schemeClr val="tx2"/>
              </a:solidFill>
              <a:latin typeface="標楷體" panose="03000509000000000000" pitchFamily="65" charset="-120"/>
              <a:ea typeface="BiauKai" charset="-120"/>
            </a:endParaRPr>
          </a:p>
        </p:txBody>
      </p:sp>
      <p:pic>
        <p:nvPicPr>
          <p:cNvPr id="32" name="內容版面配置區 3">
            <a:extLst>
              <a:ext uri="{FF2B5EF4-FFF2-40B4-BE49-F238E27FC236}">
                <a16:creationId xmlns:a16="http://schemas.microsoft.com/office/drawing/2014/main" id="{4F4F6816-5999-4FCC-8E32-D4E094DA62FB}"/>
              </a:ext>
            </a:extLst>
          </p:cNvPr>
          <p:cNvPicPr>
            <a:picLocks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886" y="1377459"/>
            <a:ext cx="2406476" cy="2201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3" name="群組 37">
            <a:extLst>
              <a:ext uri="{FF2B5EF4-FFF2-40B4-BE49-F238E27FC236}">
                <a16:creationId xmlns:a16="http://schemas.microsoft.com/office/drawing/2014/main" id="{B502BF55-BD00-4294-82CA-23BCBE681532}"/>
              </a:ext>
            </a:extLst>
          </p:cNvPr>
          <p:cNvGrpSpPr/>
          <p:nvPr/>
        </p:nvGrpSpPr>
        <p:grpSpPr>
          <a:xfrm>
            <a:off x="279950" y="1535673"/>
            <a:ext cx="1879782" cy="4615557"/>
            <a:chOff x="256760" y="1481598"/>
            <a:chExt cx="1879782" cy="4615557"/>
          </a:xfrm>
          <a:noFill/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E828D02F-30A1-409D-AD45-A9F7F5802CC6}"/>
                </a:ext>
              </a:extLst>
            </p:cNvPr>
            <p:cNvSpPr/>
            <p:nvPr/>
          </p:nvSpPr>
          <p:spPr>
            <a:xfrm>
              <a:off x="287324" y="1581723"/>
              <a:ext cx="1849218" cy="743145"/>
            </a:xfrm>
            <a:prstGeom prst="rect">
              <a:avLst/>
            </a:prstGeom>
            <a:grp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A2AC0929-CB88-4004-ACD7-BC2F59610F9D}"/>
                </a:ext>
              </a:extLst>
            </p:cNvPr>
            <p:cNvSpPr/>
            <p:nvPr/>
          </p:nvSpPr>
          <p:spPr>
            <a:xfrm>
              <a:off x="265915" y="2541784"/>
              <a:ext cx="1849218" cy="704119"/>
            </a:xfrm>
            <a:prstGeom prst="rect">
              <a:avLst/>
            </a:prstGeom>
            <a:grp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6" name="手繪多邊形 29">
              <a:extLst>
                <a:ext uri="{FF2B5EF4-FFF2-40B4-BE49-F238E27FC236}">
                  <a16:creationId xmlns:a16="http://schemas.microsoft.com/office/drawing/2014/main" id="{6B5875AC-ACE3-4FB9-BBD5-89BB1F7B2D01}"/>
                </a:ext>
              </a:extLst>
            </p:cNvPr>
            <p:cNvSpPr/>
            <p:nvPr/>
          </p:nvSpPr>
          <p:spPr>
            <a:xfrm>
              <a:off x="391972" y="2436005"/>
              <a:ext cx="1610454" cy="668959"/>
            </a:xfrm>
            <a:custGeom>
              <a:avLst/>
              <a:gdLst>
                <a:gd name="connsiteX0" fmla="*/ 0 w 1462294"/>
                <a:gd name="connsiteY0" fmla="*/ 142683 h 856080"/>
                <a:gd name="connsiteX1" fmla="*/ 142683 w 1462294"/>
                <a:gd name="connsiteY1" fmla="*/ 0 h 856080"/>
                <a:gd name="connsiteX2" fmla="*/ 1319611 w 1462294"/>
                <a:gd name="connsiteY2" fmla="*/ 0 h 856080"/>
                <a:gd name="connsiteX3" fmla="*/ 1462294 w 1462294"/>
                <a:gd name="connsiteY3" fmla="*/ 142683 h 856080"/>
                <a:gd name="connsiteX4" fmla="*/ 1462294 w 1462294"/>
                <a:gd name="connsiteY4" fmla="*/ 713397 h 856080"/>
                <a:gd name="connsiteX5" fmla="*/ 1319611 w 1462294"/>
                <a:gd name="connsiteY5" fmla="*/ 856080 h 856080"/>
                <a:gd name="connsiteX6" fmla="*/ 142683 w 1462294"/>
                <a:gd name="connsiteY6" fmla="*/ 856080 h 856080"/>
                <a:gd name="connsiteX7" fmla="*/ 0 w 1462294"/>
                <a:gd name="connsiteY7" fmla="*/ 713397 h 856080"/>
                <a:gd name="connsiteX8" fmla="*/ 0 w 1462294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294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11" y="0"/>
                  </a:lnTo>
                  <a:cubicBezTo>
                    <a:pt x="1398413" y="0"/>
                    <a:pt x="1462294" y="63881"/>
                    <a:pt x="1462294" y="142683"/>
                  </a:cubicBezTo>
                  <a:lnTo>
                    <a:pt x="1462294" y="713397"/>
                  </a:lnTo>
                  <a:cubicBezTo>
                    <a:pt x="1462294" y="792199"/>
                    <a:pt x="1398413" y="856080"/>
                    <a:pt x="1319611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b="1" dirty="0">
                  <a:solidFill>
                    <a:schemeClr val="bg1">
                      <a:lumMod val="50000"/>
                    </a:schemeClr>
                  </a:solidFill>
                </a:rPr>
                <a:t>山書苑</a:t>
              </a:r>
              <a:endParaRPr lang="en-US" altLang="zh-TW" b="1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b="1" dirty="0">
                  <a:solidFill>
                    <a:schemeClr val="bg1">
                      <a:lumMod val="50000"/>
                    </a:schemeClr>
                  </a:solidFill>
                </a:rPr>
                <a:t>閱讀社群</a:t>
              </a:r>
              <a:endParaRPr lang="zh-TW" altLang="en-US" b="1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7F2BAD29-FF51-4133-B294-7B3C4DF78265}"/>
                </a:ext>
              </a:extLst>
            </p:cNvPr>
            <p:cNvSpPr/>
            <p:nvPr/>
          </p:nvSpPr>
          <p:spPr>
            <a:xfrm>
              <a:off x="256760" y="3485742"/>
              <a:ext cx="1849218" cy="589869"/>
            </a:xfrm>
            <a:prstGeom prst="rect">
              <a:avLst/>
            </a:prstGeom>
            <a:grp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手繪多邊形 31">
              <a:extLst>
                <a:ext uri="{FF2B5EF4-FFF2-40B4-BE49-F238E27FC236}">
                  <a16:creationId xmlns:a16="http://schemas.microsoft.com/office/drawing/2014/main" id="{D9D6A538-4C0E-4726-975C-08D9FF58E70E}"/>
                </a:ext>
              </a:extLst>
            </p:cNvPr>
            <p:cNvSpPr/>
            <p:nvPr/>
          </p:nvSpPr>
          <p:spPr>
            <a:xfrm>
              <a:off x="357643" y="1481598"/>
              <a:ext cx="1672786" cy="726699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zh-TW" dirty="0">
                  <a:solidFill>
                    <a:schemeClr val="bg1">
                      <a:lumMod val="50000"/>
                    </a:schemeClr>
                  </a:solidFill>
                </a:rPr>
                <a:t>領域教師</a:t>
              </a:r>
              <a:endParaRPr lang="en-US" altLang="zh-TW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zh-TW" dirty="0">
                  <a:solidFill>
                    <a:schemeClr val="bg1">
                      <a:lumMod val="50000"/>
                    </a:schemeClr>
                  </a:solidFill>
                </a:rPr>
                <a:t>讀書研討會</a:t>
              </a:r>
              <a:endParaRPr lang="zh-TW" altLang="en-US" b="1" kern="1200" dirty="0">
                <a:solidFill>
                  <a:schemeClr val="bg1">
                    <a:lumMod val="5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57EDF3A3-6806-4AC6-828C-5CF6A89C2D0D}"/>
                </a:ext>
              </a:extLst>
            </p:cNvPr>
            <p:cNvSpPr/>
            <p:nvPr/>
          </p:nvSpPr>
          <p:spPr>
            <a:xfrm>
              <a:off x="256760" y="4645001"/>
              <a:ext cx="1849218" cy="589869"/>
            </a:xfrm>
            <a:prstGeom prst="rect">
              <a:avLst/>
            </a:prstGeom>
            <a:grp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FB632522-EF5D-430B-A1B6-8A8B2B0837F0}"/>
                </a:ext>
              </a:extLst>
            </p:cNvPr>
            <p:cNvSpPr/>
            <p:nvPr/>
          </p:nvSpPr>
          <p:spPr>
            <a:xfrm>
              <a:off x="272590" y="5507286"/>
              <a:ext cx="1849218" cy="589869"/>
            </a:xfrm>
            <a:prstGeom prst="rect">
              <a:avLst/>
            </a:prstGeom>
            <a:grp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手繪多邊形 33">
              <a:extLst>
                <a:ext uri="{FF2B5EF4-FFF2-40B4-BE49-F238E27FC236}">
                  <a16:creationId xmlns:a16="http://schemas.microsoft.com/office/drawing/2014/main" id="{680C778C-8A20-440E-8AE2-8C97F4B078E2}"/>
                </a:ext>
              </a:extLst>
            </p:cNvPr>
            <p:cNvSpPr/>
            <p:nvPr/>
          </p:nvSpPr>
          <p:spPr>
            <a:xfrm>
              <a:off x="336757" y="3378775"/>
              <a:ext cx="1672786" cy="615093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ts val="2400"/>
                </a:lnSpc>
                <a:spcAft>
                  <a:spcPts val="0"/>
                </a:spcAft>
                <a:tabLst>
                  <a:tab pos="1349375" algn="l"/>
                </a:tabLst>
              </a:pPr>
              <a:r>
                <a:rPr lang="zh-TW" altLang="zh-TW" dirty="0">
                  <a:solidFill>
                    <a:schemeClr val="bg1">
                      <a:lumMod val="50000"/>
                    </a:schemeClr>
                  </a:solidFill>
                </a:rPr>
                <a:t>夢田讀書會</a:t>
              </a:r>
              <a:endParaRPr lang="zh-TW" altLang="en-US" b="1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2" name="手繪多邊形 35">
            <a:extLst>
              <a:ext uri="{FF2B5EF4-FFF2-40B4-BE49-F238E27FC236}">
                <a16:creationId xmlns:a16="http://schemas.microsoft.com/office/drawing/2014/main" id="{EDA1A579-DB2B-4D8E-89DB-2F2ED6798BAE}"/>
              </a:ext>
            </a:extLst>
          </p:cNvPr>
          <p:cNvSpPr/>
          <p:nvPr/>
        </p:nvSpPr>
        <p:spPr>
          <a:xfrm>
            <a:off x="359947" y="4309206"/>
            <a:ext cx="1672786" cy="951607"/>
          </a:xfrm>
          <a:custGeom>
            <a:avLst/>
            <a:gdLst>
              <a:gd name="connsiteX0" fmla="*/ 0 w 1462306"/>
              <a:gd name="connsiteY0" fmla="*/ 142683 h 856080"/>
              <a:gd name="connsiteX1" fmla="*/ 142683 w 1462306"/>
              <a:gd name="connsiteY1" fmla="*/ 0 h 856080"/>
              <a:gd name="connsiteX2" fmla="*/ 1319623 w 1462306"/>
              <a:gd name="connsiteY2" fmla="*/ 0 h 856080"/>
              <a:gd name="connsiteX3" fmla="*/ 1462306 w 1462306"/>
              <a:gd name="connsiteY3" fmla="*/ 142683 h 856080"/>
              <a:gd name="connsiteX4" fmla="*/ 1462306 w 1462306"/>
              <a:gd name="connsiteY4" fmla="*/ 713397 h 856080"/>
              <a:gd name="connsiteX5" fmla="*/ 1319623 w 1462306"/>
              <a:gd name="connsiteY5" fmla="*/ 856080 h 856080"/>
              <a:gd name="connsiteX6" fmla="*/ 142683 w 1462306"/>
              <a:gd name="connsiteY6" fmla="*/ 856080 h 856080"/>
              <a:gd name="connsiteX7" fmla="*/ 0 w 1462306"/>
              <a:gd name="connsiteY7" fmla="*/ 713397 h 856080"/>
              <a:gd name="connsiteX8" fmla="*/ 0 w 1462306"/>
              <a:gd name="connsiteY8" fmla="*/ 142683 h 8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2306" h="856080">
                <a:moveTo>
                  <a:pt x="0" y="142683"/>
                </a:moveTo>
                <a:cubicBezTo>
                  <a:pt x="0" y="63881"/>
                  <a:pt x="63881" y="0"/>
                  <a:pt x="142683" y="0"/>
                </a:cubicBezTo>
                <a:lnTo>
                  <a:pt x="1319623" y="0"/>
                </a:lnTo>
                <a:cubicBezTo>
                  <a:pt x="1398425" y="0"/>
                  <a:pt x="1462306" y="63881"/>
                  <a:pt x="1462306" y="142683"/>
                </a:cubicBezTo>
                <a:lnTo>
                  <a:pt x="1462306" y="713397"/>
                </a:lnTo>
                <a:cubicBezTo>
                  <a:pt x="1462306" y="792199"/>
                  <a:pt x="1398425" y="856080"/>
                  <a:pt x="1319623" y="856080"/>
                </a:cubicBezTo>
                <a:lnTo>
                  <a:pt x="142683" y="856080"/>
                </a:lnTo>
                <a:cubicBezTo>
                  <a:pt x="63881" y="856080"/>
                  <a:pt x="0" y="792199"/>
                  <a:pt x="0" y="713397"/>
                </a:cubicBezTo>
                <a:lnTo>
                  <a:pt x="0" y="142683"/>
                </a:lnTo>
                <a:close/>
              </a:path>
            </a:pathLst>
          </a:custGeom>
          <a:solidFill>
            <a:srgbClr val="FF0066"/>
          </a:solidFill>
          <a:ln>
            <a:solidFill>
              <a:srgbClr val="000000"/>
            </a:solidFill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rgbClr r="0" g="0" b="0"/>
          </a:lnRef>
          <a:fillRef idx="2">
            <a:scrgbClr r="0" g="0" b="0"/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86216" tIns="41790" rIns="86216" bIns="41790" numCol="1" spcCol="1270" anchor="ctr" anchorCtr="0">
            <a:noAutofit/>
          </a:bodyPr>
          <a:lstStyle/>
          <a:p>
            <a:pPr lvl="0" algn="ctr" defTabSz="711200">
              <a:lnSpc>
                <a:spcPts val="3400"/>
              </a:lnSpc>
              <a:spcAft>
                <a:spcPts val="0"/>
              </a:spcAft>
              <a:tabLst>
                <a:tab pos="1349375" algn="l"/>
              </a:tabLst>
            </a:pPr>
            <a:r>
              <a:rPr lang="zh-TW" altLang="zh-TW" sz="2800" b="1" dirty="0">
                <a:solidFill>
                  <a:srgbClr val="FFFFFF"/>
                </a:solidFill>
              </a:rPr>
              <a:t>養珠社</a:t>
            </a:r>
            <a:endParaRPr lang="en-US" altLang="zh-TW" sz="2800" b="1" dirty="0">
              <a:solidFill>
                <a:srgbClr val="FFFFFF"/>
              </a:solidFill>
            </a:endParaRPr>
          </a:p>
          <a:p>
            <a:pPr lvl="0" algn="ctr" defTabSz="711200">
              <a:lnSpc>
                <a:spcPts val="3400"/>
              </a:lnSpc>
              <a:spcAft>
                <a:spcPts val="0"/>
              </a:spcAft>
              <a:tabLst>
                <a:tab pos="1349375" algn="l"/>
              </a:tabLst>
            </a:pPr>
            <a:r>
              <a:rPr lang="zh-TW" altLang="zh-TW" sz="2800" b="1" dirty="0">
                <a:solidFill>
                  <a:srgbClr val="FFFFFF"/>
                </a:solidFill>
              </a:rPr>
              <a:t>動漫世界</a:t>
            </a:r>
            <a:endParaRPr lang="zh-TW" altLang="en-US" sz="2800" b="1" dirty="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3" name="手繪多邊形 27">
            <a:extLst>
              <a:ext uri="{FF2B5EF4-FFF2-40B4-BE49-F238E27FC236}">
                <a16:creationId xmlns:a16="http://schemas.microsoft.com/office/drawing/2014/main" id="{E95D1FCA-90A6-468D-8DC8-A26A4139E9DA}"/>
              </a:ext>
            </a:extLst>
          </p:cNvPr>
          <p:cNvSpPr/>
          <p:nvPr/>
        </p:nvSpPr>
        <p:spPr>
          <a:xfrm>
            <a:off x="395706" y="5377523"/>
            <a:ext cx="1657913" cy="679115"/>
          </a:xfrm>
          <a:custGeom>
            <a:avLst/>
            <a:gdLst>
              <a:gd name="connsiteX0" fmla="*/ 0 w 1475799"/>
              <a:gd name="connsiteY0" fmla="*/ 214883 h 1289273"/>
              <a:gd name="connsiteX1" fmla="*/ 214883 w 1475799"/>
              <a:gd name="connsiteY1" fmla="*/ 0 h 1289273"/>
              <a:gd name="connsiteX2" fmla="*/ 1260916 w 1475799"/>
              <a:gd name="connsiteY2" fmla="*/ 0 h 1289273"/>
              <a:gd name="connsiteX3" fmla="*/ 1475799 w 1475799"/>
              <a:gd name="connsiteY3" fmla="*/ 214883 h 1289273"/>
              <a:gd name="connsiteX4" fmla="*/ 1475799 w 1475799"/>
              <a:gd name="connsiteY4" fmla="*/ 1074390 h 1289273"/>
              <a:gd name="connsiteX5" fmla="*/ 1260916 w 1475799"/>
              <a:gd name="connsiteY5" fmla="*/ 1289273 h 1289273"/>
              <a:gd name="connsiteX6" fmla="*/ 214883 w 1475799"/>
              <a:gd name="connsiteY6" fmla="*/ 1289273 h 1289273"/>
              <a:gd name="connsiteX7" fmla="*/ 0 w 1475799"/>
              <a:gd name="connsiteY7" fmla="*/ 1074390 h 1289273"/>
              <a:gd name="connsiteX8" fmla="*/ 0 w 1475799"/>
              <a:gd name="connsiteY8" fmla="*/ 214883 h 128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5799" h="1289273">
                <a:moveTo>
                  <a:pt x="0" y="214883"/>
                </a:moveTo>
                <a:cubicBezTo>
                  <a:pt x="0" y="96206"/>
                  <a:pt x="96206" y="0"/>
                  <a:pt x="214883" y="0"/>
                </a:cubicBezTo>
                <a:lnTo>
                  <a:pt x="1260916" y="0"/>
                </a:lnTo>
                <a:cubicBezTo>
                  <a:pt x="1379593" y="0"/>
                  <a:pt x="1475799" y="96206"/>
                  <a:pt x="1475799" y="214883"/>
                </a:cubicBezTo>
                <a:lnTo>
                  <a:pt x="1475799" y="1074390"/>
                </a:lnTo>
                <a:cubicBezTo>
                  <a:pt x="1475799" y="1193067"/>
                  <a:pt x="1379593" y="1289273"/>
                  <a:pt x="1260916" y="1289273"/>
                </a:cubicBezTo>
                <a:lnTo>
                  <a:pt x="214883" y="1289273"/>
                </a:lnTo>
                <a:cubicBezTo>
                  <a:pt x="96206" y="1289273"/>
                  <a:pt x="0" y="1193067"/>
                  <a:pt x="0" y="1074390"/>
                </a:cubicBezTo>
                <a:lnTo>
                  <a:pt x="0" y="214883"/>
                </a:lnTo>
                <a:close/>
              </a:path>
            </a:pathLst>
          </a:custGeom>
          <a:solidFill>
            <a:srgbClr val="FFFFCC"/>
          </a:solidFill>
          <a:ln>
            <a:solidFill>
              <a:srgbClr val="000000"/>
            </a:solidFill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rgbClr r="0" g="0" b="0"/>
          </a:lnRef>
          <a:fillRef idx="2">
            <a:scrgbClr r="0" g="0" b="0"/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107363" tIns="62937" rIns="107363" bIns="62937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zh-TW" altLang="zh-TW" dirty="0">
                <a:solidFill>
                  <a:schemeClr val="bg1">
                    <a:lumMod val="50000"/>
                  </a:schemeClr>
                </a:solidFill>
              </a:rPr>
              <a:t>書香組</a:t>
            </a:r>
            <a:endParaRPr lang="en-US" altLang="zh-TW" dirty="0">
              <a:solidFill>
                <a:schemeClr val="bg1">
                  <a:lumMod val="50000"/>
                </a:schemeClr>
              </a:solidFill>
            </a:endParaRP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zh-TW" altLang="en-US" dirty="0">
                <a:solidFill>
                  <a:schemeClr val="bg1">
                    <a:lumMod val="50000"/>
                  </a:schemeClr>
                </a:solidFill>
              </a:rPr>
              <a:t>家長</a:t>
            </a:r>
            <a:r>
              <a:rPr lang="zh-TW" altLang="zh-TW" dirty="0">
                <a:solidFill>
                  <a:schemeClr val="bg1">
                    <a:lumMod val="50000"/>
                  </a:schemeClr>
                </a:solidFill>
              </a:rPr>
              <a:t>共讀</a:t>
            </a:r>
            <a:endParaRPr lang="zh-TW" altLang="en-US" kern="1200" dirty="0">
              <a:solidFill>
                <a:schemeClr val="bg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24" y="1645642"/>
            <a:ext cx="1548184" cy="1761557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7664" r="16736" b="7664"/>
          <a:stretch/>
        </p:blipFill>
        <p:spPr>
          <a:xfrm>
            <a:off x="7435535" y="1723854"/>
            <a:ext cx="1251265" cy="166835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715" y="1402504"/>
            <a:ext cx="1353396" cy="1606549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054BC904-B296-489A-809C-5A5D6ACA9DA6}"/>
              </a:ext>
            </a:extLst>
          </p:cNvPr>
          <p:cNvSpPr/>
          <p:nvPr/>
        </p:nvSpPr>
        <p:spPr>
          <a:xfrm>
            <a:off x="1434897" y="365882"/>
            <a:ext cx="67185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一</a:t>
            </a:r>
            <a:r>
              <a:rPr lang="en-US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.</a:t>
            </a: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閱讀推動人員閱讀專業成長情形</a:t>
            </a:r>
          </a:p>
        </p:txBody>
      </p:sp>
    </p:spTree>
    <p:extLst>
      <p:ext uri="{BB962C8B-B14F-4D97-AF65-F5344CB8AC3E}">
        <p14:creationId xmlns:p14="http://schemas.microsoft.com/office/powerpoint/2010/main" val="160323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>
        <p:cut/>
      </p:transition>
    </mc:Choice>
    <mc:Fallback xmlns="">
      <p:transition spd="slow" advTm="7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43" y="-20321"/>
            <a:ext cx="10063658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183BF2A-B50A-42D8-8853-05DECE164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458" y="287336"/>
            <a:ext cx="891683" cy="89168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519727" y="1308656"/>
            <a:ext cx="3416320" cy="369332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zh-TW" altLang="en-US" b="1" dirty="0"/>
              <a:t>家長於</a:t>
            </a:r>
            <a:r>
              <a:rPr lang="zh-TW" altLang="en-US" b="1" dirty="0">
                <a:solidFill>
                  <a:schemeClr val="tx2"/>
                </a:solidFill>
              </a:rPr>
              <a:t>週會</a:t>
            </a:r>
            <a:r>
              <a:rPr lang="zh-TW" altLang="en-US" b="1" dirty="0"/>
              <a:t>向全校師生</a:t>
            </a:r>
            <a:r>
              <a:rPr lang="zh-TW" altLang="en-US" b="1" dirty="0">
                <a:solidFill>
                  <a:schemeClr val="tx2"/>
                </a:solidFill>
              </a:rPr>
              <a:t>介紹好書</a:t>
            </a:r>
          </a:p>
        </p:txBody>
      </p:sp>
      <p:sp>
        <p:nvSpPr>
          <p:cNvPr id="22" name="矩形 21"/>
          <p:cNvSpPr/>
          <p:nvPr/>
        </p:nvSpPr>
        <p:spPr>
          <a:xfrm>
            <a:off x="3124200" y="3238301"/>
            <a:ext cx="2787943" cy="369332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+mj-ea"/>
                <a:ea typeface="+mj-ea"/>
              </a:rPr>
              <a:t>家長</a:t>
            </a:r>
            <a:r>
              <a:rPr lang="zh-TW" altLang="en-US" b="1" dirty="0">
                <a:solidFill>
                  <a:schemeClr val="tx2"/>
                </a:solidFill>
                <a:latin typeface="+mj-ea"/>
                <a:ea typeface="+mj-ea"/>
              </a:rPr>
              <a:t>進班分享</a:t>
            </a:r>
            <a:r>
              <a:rPr lang="zh-TW" altLang="en-US" b="1" dirty="0">
                <a:latin typeface="+mj-ea"/>
                <a:ea typeface="+mj-ea"/>
              </a:rPr>
              <a:t>生活智慧書 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0323" y="5244912"/>
            <a:ext cx="2511503" cy="1201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ext Box 72">
            <a:extLst>
              <a:ext uri="{FF2B5EF4-FFF2-40B4-BE49-F238E27FC236}">
                <a16:creationId xmlns:a16="http://schemas.microsoft.com/office/drawing/2014/main" id="{6CF95760-9BED-478E-92E4-A5D0F75E7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6056" y="461870"/>
            <a:ext cx="765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2800" dirty="0">
                <a:solidFill>
                  <a:srgbClr val="FFFFFF"/>
                </a:solidFill>
              </a:rPr>
              <a:t>07</a:t>
            </a:r>
            <a:endParaRPr lang="en-US" altLang="en-US" sz="2800" dirty="0">
              <a:solidFill>
                <a:srgbClr val="FFFFFF"/>
              </a:solidFill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064" y="3665317"/>
            <a:ext cx="2164564" cy="1317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539" y="3207403"/>
            <a:ext cx="2471288" cy="1122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35978" y="4222006"/>
            <a:ext cx="2495849" cy="1256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圖片 28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359" y="3640452"/>
            <a:ext cx="1941952" cy="1347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68806" y="1759671"/>
            <a:ext cx="2309904" cy="1485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402989" y="1748633"/>
            <a:ext cx="1875200" cy="1471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42" y="1779662"/>
            <a:ext cx="2669758" cy="1427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群組 35">
            <a:extLst>
              <a:ext uri="{FF2B5EF4-FFF2-40B4-BE49-F238E27FC236}">
                <a16:creationId xmlns:a16="http://schemas.microsoft.com/office/drawing/2014/main" id="{33D742EA-CDAC-40B5-8C3A-CD605DD5DDBE}"/>
              </a:ext>
            </a:extLst>
          </p:cNvPr>
          <p:cNvGrpSpPr/>
          <p:nvPr/>
        </p:nvGrpSpPr>
        <p:grpSpPr>
          <a:xfrm>
            <a:off x="310968" y="1462822"/>
            <a:ext cx="1879782" cy="4531998"/>
            <a:chOff x="256760" y="1481599"/>
            <a:chExt cx="1879782" cy="4531998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3C8C648-9E57-4A10-BB61-8B173045464A}"/>
                </a:ext>
              </a:extLst>
            </p:cNvPr>
            <p:cNvSpPr/>
            <p:nvPr/>
          </p:nvSpPr>
          <p:spPr>
            <a:xfrm>
              <a:off x="287324" y="1581723"/>
              <a:ext cx="1849218" cy="743145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508D5472-A34E-4A93-8C68-43B9508DC829}"/>
                </a:ext>
              </a:extLst>
            </p:cNvPr>
            <p:cNvSpPr/>
            <p:nvPr/>
          </p:nvSpPr>
          <p:spPr>
            <a:xfrm>
              <a:off x="265915" y="2541784"/>
              <a:ext cx="1849218" cy="704119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9" name="手繪多邊形 29">
              <a:extLst>
                <a:ext uri="{FF2B5EF4-FFF2-40B4-BE49-F238E27FC236}">
                  <a16:creationId xmlns:a16="http://schemas.microsoft.com/office/drawing/2014/main" id="{A3473160-9C87-4036-89BC-6D0F68C35EB0}"/>
                </a:ext>
              </a:extLst>
            </p:cNvPr>
            <p:cNvSpPr/>
            <p:nvPr/>
          </p:nvSpPr>
          <p:spPr>
            <a:xfrm>
              <a:off x="391972" y="2436005"/>
              <a:ext cx="1610454" cy="668959"/>
            </a:xfrm>
            <a:custGeom>
              <a:avLst/>
              <a:gdLst>
                <a:gd name="connsiteX0" fmla="*/ 0 w 1462294"/>
                <a:gd name="connsiteY0" fmla="*/ 142683 h 856080"/>
                <a:gd name="connsiteX1" fmla="*/ 142683 w 1462294"/>
                <a:gd name="connsiteY1" fmla="*/ 0 h 856080"/>
                <a:gd name="connsiteX2" fmla="*/ 1319611 w 1462294"/>
                <a:gd name="connsiteY2" fmla="*/ 0 h 856080"/>
                <a:gd name="connsiteX3" fmla="*/ 1462294 w 1462294"/>
                <a:gd name="connsiteY3" fmla="*/ 142683 h 856080"/>
                <a:gd name="connsiteX4" fmla="*/ 1462294 w 1462294"/>
                <a:gd name="connsiteY4" fmla="*/ 713397 h 856080"/>
                <a:gd name="connsiteX5" fmla="*/ 1319611 w 1462294"/>
                <a:gd name="connsiteY5" fmla="*/ 856080 h 856080"/>
                <a:gd name="connsiteX6" fmla="*/ 142683 w 1462294"/>
                <a:gd name="connsiteY6" fmla="*/ 856080 h 856080"/>
                <a:gd name="connsiteX7" fmla="*/ 0 w 1462294"/>
                <a:gd name="connsiteY7" fmla="*/ 713397 h 856080"/>
                <a:gd name="connsiteX8" fmla="*/ 0 w 1462294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294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11" y="0"/>
                  </a:lnTo>
                  <a:cubicBezTo>
                    <a:pt x="1398413" y="0"/>
                    <a:pt x="1462294" y="63881"/>
                    <a:pt x="1462294" y="142683"/>
                  </a:cubicBezTo>
                  <a:lnTo>
                    <a:pt x="1462294" y="713397"/>
                  </a:lnTo>
                  <a:cubicBezTo>
                    <a:pt x="1462294" y="792199"/>
                    <a:pt x="1398413" y="856080"/>
                    <a:pt x="1319611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b="1" dirty="0">
                  <a:solidFill>
                    <a:schemeClr val="bg1">
                      <a:lumMod val="50000"/>
                    </a:schemeClr>
                  </a:solidFill>
                </a:rPr>
                <a:t>山書苑</a:t>
              </a:r>
              <a:endParaRPr lang="en-US" altLang="zh-TW" b="1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en-US" b="1" dirty="0">
                  <a:solidFill>
                    <a:schemeClr val="bg1">
                      <a:lumMod val="50000"/>
                    </a:schemeClr>
                  </a:solidFill>
                </a:rPr>
                <a:t>閱讀社群</a:t>
              </a:r>
              <a:endParaRPr lang="zh-TW" altLang="en-US" b="1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8136D83F-781C-4F14-B538-111C5A415D6E}"/>
                </a:ext>
              </a:extLst>
            </p:cNvPr>
            <p:cNvSpPr/>
            <p:nvPr/>
          </p:nvSpPr>
          <p:spPr>
            <a:xfrm>
              <a:off x="256760" y="3485742"/>
              <a:ext cx="1849218" cy="589869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手繪多邊形 31">
              <a:extLst>
                <a:ext uri="{FF2B5EF4-FFF2-40B4-BE49-F238E27FC236}">
                  <a16:creationId xmlns:a16="http://schemas.microsoft.com/office/drawing/2014/main" id="{00A3A690-A8E3-4262-B9F0-4D3C99A0B308}"/>
                </a:ext>
              </a:extLst>
            </p:cNvPr>
            <p:cNvSpPr/>
            <p:nvPr/>
          </p:nvSpPr>
          <p:spPr>
            <a:xfrm>
              <a:off x="357642" y="1481599"/>
              <a:ext cx="1710863" cy="704084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zh-TW" dirty="0">
                  <a:solidFill>
                    <a:schemeClr val="bg1">
                      <a:lumMod val="50000"/>
                    </a:schemeClr>
                  </a:solidFill>
                </a:rPr>
                <a:t>領域教師</a:t>
              </a:r>
              <a:endParaRPr lang="en-US" altLang="zh-TW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lvl="0" algn="ctr" defTabSz="711200">
                <a:lnSpc>
                  <a:spcPct val="90000"/>
                </a:lnSpc>
                <a:spcAft>
                  <a:spcPct val="35000"/>
                </a:spcAft>
                <a:tabLst>
                  <a:tab pos="1349375" algn="l"/>
                </a:tabLst>
              </a:pPr>
              <a:r>
                <a:rPr lang="zh-TW" altLang="zh-TW" dirty="0">
                  <a:solidFill>
                    <a:schemeClr val="bg1">
                      <a:lumMod val="50000"/>
                    </a:schemeClr>
                  </a:solidFill>
                </a:rPr>
                <a:t>讀書研討會</a:t>
              </a:r>
              <a:endParaRPr lang="zh-TW" altLang="en-US" b="1" kern="1200" dirty="0">
                <a:solidFill>
                  <a:schemeClr val="bg1">
                    <a:lumMod val="50000"/>
                  </a:schemeClr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55F47EC9-B09C-48A7-B873-7252F99E0B80}"/>
                </a:ext>
              </a:extLst>
            </p:cNvPr>
            <p:cNvSpPr/>
            <p:nvPr/>
          </p:nvSpPr>
          <p:spPr>
            <a:xfrm>
              <a:off x="256760" y="4325934"/>
              <a:ext cx="1849218" cy="589869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FFA5E379-1BFD-4078-BA35-FB31551BAE14}"/>
                </a:ext>
              </a:extLst>
            </p:cNvPr>
            <p:cNvSpPr/>
            <p:nvPr/>
          </p:nvSpPr>
          <p:spPr>
            <a:xfrm>
              <a:off x="272590" y="5423728"/>
              <a:ext cx="1849218" cy="589869"/>
            </a:xfrm>
            <a:prstGeom prst="rect">
              <a:avLst/>
            </a:prstGeom>
            <a:noFill/>
            <a:ln w="6350" cap="flat" cmpd="sng" algn="ctr">
              <a:solidFill>
                <a:schemeClr val="tx2"/>
              </a:solidFill>
              <a:prstDash val="solid"/>
              <a:miter lim="800000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手繪多邊形 35">
              <a:extLst>
                <a:ext uri="{FF2B5EF4-FFF2-40B4-BE49-F238E27FC236}">
                  <a16:creationId xmlns:a16="http://schemas.microsoft.com/office/drawing/2014/main" id="{1896FFFA-3C33-407B-9ECE-58C15B6A65EC}"/>
                </a:ext>
              </a:extLst>
            </p:cNvPr>
            <p:cNvSpPr/>
            <p:nvPr/>
          </p:nvSpPr>
          <p:spPr>
            <a:xfrm>
              <a:off x="344976" y="4197617"/>
              <a:ext cx="1672786" cy="615093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ts val="2400"/>
                </a:lnSpc>
                <a:spcAft>
                  <a:spcPts val="0"/>
                </a:spcAft>
                <a:tabLst>
                  <a:tab pos="1349375" algn="l"/>
                </a:tabLst>
              </a:pPr>
              <a:r>
                <a:rPr lang="zh-TW" altLang="zh-TW" dirty="0">
                  <a:solidFill>
                    <a:schemeClr val="bg1">
                      <a:lumMod val="50000"/>
                    </a:schemeClr>
                  </a:solidFill>
                </a:rPr>
                <a:t>養珠社</a:t>
              </a:r>
              <a:endParaRPr lang="en-US" altLang="zh-TW" dirty="0">
                <a:solidFill>
                  <a:schemeClr val="bg1">
                    <a:lumMod val="50000"/>
                  </a:schemeClr>
                </a:solidFill>
              </a:endParaRPr>
            </a:p>
            <a:p>
              <a:pPr lvl="0" algn="ctr" defTabSz="711200">
                <a:lnSpc>
                  <a:spcPts val="2400"/>
                </a:lnSpc>
                <a:spcAft>
                  <a:spcPts val="0"/>
                </a:spcAft>
                <a:tabLst>
                  <a:tab pos="1349375" algn="l"/>
                </a:tabLst>
              </a:pPr>
              <a:r>
                <a:rPr lang="zh-TW" altLang="zh-TW" dirty="0">
                  <a:solidFill>
                    <a:schemeClr val="bg1">
                      <a:lumMod val="50000"/>
                    </a:schemeClr>
                  </a:solidFill>
                </a:rPr>
                <a:t>動漫世界</a:t>
              </a:r>
              <a:endParaRPr lang="zh-TW" altLang="en-US" b="1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5" name="手繪多邊形 33">
              <a:extLst>
                <a:ext uri="{FF2B5EF4-FFF2-40B4-BE49-F238E27FC236}">
                  <a16:creationId xmlns:a16="http://schemas.microsoft.com/office/drawing/2014/main" id="{BAA01438-B836-4CBB-ABD4-86C491DEFA99}"/>
                </a:ext>
              </a:extLst>
            </p:cNvPr>
            <p:cNvSpPr/>
            <p:nvPr/>
          </p:nvSpPr>
          <p:spPr>
            <a:xfrm>
              <a:off x="336757" y="3378775"/>
              <a:ext cx="1672786" cy="615093"/>
            </a:xfrm>
            <a:custGeom>
              <a:avLst/>
              <a:gdLst>
                <a:gd name="connsiteX0" fmla="*/ 0 w 1462306"/>
                <a:gd name="connsiteY0" fmla="*/ 142683 h 856080"/>
                <a:gd name="connsiteX1" fmla="*/ 142683 w 1462306"/>
                <a:gd name="connsiteY1" fmla="*/ 0 h 856080"/>
                <a:gd name="connsiteX2" fmla="*/ 1319623 w 1462306"/>
                <a:gd name="connsiteY2" fmla="*/ 0 h 856080"/>
                <a:gd name="connsiteX3" fmla="*/ 1462306 w 1462306"/>
                <a:gd name="connsiteY3" fmla="*/ 142683 h 856080"/>
                <a:gd name="connsiteX4" fmla="*/ 1462306 w 1462306"/>
                <a:gd name="connsiteY4" fmla="*/ 713397 h 856080"/>
                <a:gd name="connsiteX5" fmla="*/ 1319623 w 1462306"/>
                <a:gd name="connsiteY5" fmla="*/ 856080 h 856080"/>
                <a:gd name="connsiteX6" fmla="*/ 142683 w 1462306"/>
                <a:gd name="connsiteY6" fmla="*/ 856080 h 856080"/>
                <a:gd name="connsiteX7" fmla="*/ 0 w 1462306"/>
                <a:gd name="connsiteY7" fmla="*/ 713397 h 856080"/>
                <a:gd name="connsiteX8" fmla="*/ 0 w 1462306"/>
                <a:gd name="connsiteY8" fmla="*/ 142683 h 85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62306" h="856080">
                  <a:moveTo>
                    <a:pt x="0" y="142683"/>
                  </a:moveTo>
                  <a:cubicBezTo>
                    <a:pt x="0" y="63881"/>
                    <a:pt x="63881" y="0"/>
                    <a:pt x="142683" y="0"/>
                  </a:cubicBezTo>
                  <a:lnTo>
                    <a:pt x="1319623" y="0"/>
                  </a:lnTo>
                  <a:cubicBezTo>
                    <a:pt x="1398425" y="0"/>
                    <a:pt x="1462306" y="63881"/>
                    <a:pt x="1462306" y="142683"/>
                  </a:cubicBezTo>
                  <a:lnTo>
                    <a:pt x="1462306" y="713397"/>
                  </a:lnTo>
                  <a:cubicBezTo>
                    <a:pt x="1462306" y="792199"/>
                    <a:pt x="1398425" y="856080"/>
                    <a:pt x="1319623" y="856080"/>
                  </a:cubicBezTo>
                  <a:lnTo>
                    <a:pt x="142683" y="856080"/>
                  </a:lnTo>
                  <a:cubicBezTo>
                    <a:pt x="63881" y="856080"/>
                    <a:pt x="0" y="792199"/>
                    <a:pt x="0" y="713397"/>
                  </a:cubicBezTo>
                  <a:lnTo>
                    <a:pt x="0" y="142683"/>
                  </a:lnTo>
                  <a:close/>
                </a:path>
              </a:pathLst>
            </a:custGeom>
            <a:solidFill>
              <a:srgbClr val="FFFFCC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86216" tIns="41790" rIns="86216" bIns="41790" numCol="1" spcCol="1270" anchor="ctr" anchorCtr="0">
              <a:noAutofit/>
            </a:bodyPr>
            <a:lstStyle/>
            <a:p>
              <a:pPr lvl="0" algn="ctr" defTabSz="711200">
                <a:lnSpc>
                  <a:spcPts val="2400"/>
                </a:lnSpc>
                <a:spcAft>
                  <a:spcPts val="0"/>
                </a:spcAft>
                <a:tabLst>
                  <a:tab pos="1349375" algn="l"/>
                </a:tabLst>
              </a:pPr>
              <a:r>
                <a:rPr lang="zh-TW" altLang="zh-TW" dirty="0">
                  <a:solidFill>
                    <a:schemeClr val="bg1">
                      <a:lumMod val="50000"/>
                    </a:schemeClr>
                  </a:solidFill>
                </a:rPr>
                <a:t>夢田讀書會</a:t>
              </a:r>
              <a:endParaRPr lang="zh-TW" altLang="en-US" b="1" dirty="0">
                <a:solidFill>
                  <a:schemeClr val="bg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46" name="手繪多邊形 27">
              <a:extLst>
                <a:ext uri="{FF2B5EF4-FFF2-40B4-BE49-F238E27FC236}">
                  <a16:creationId xmlns:a16="http://schemas.microsoft.com/office/drawing/2014/main" id="{58194C1C-4461-455C-8F14-182858375F75}"/>
                </a:ext>
              </a:extLst>
            </p:cNvPr>
            <p:cNvSpPr/>
            <p:nvPr/>
          </p:nvSpPr>
          <p:spPr>
            <a:xfrm>
              <a:off x="351399" y="5016596"/>
              <a:ext cx="1657913" cy="914679"/>
            </a:xfrm>
            <a:custGeom>
              <a:avLst/>
              <a:gdLst>
                <a:gd name="connsiteX0" fmla="*/ 0 w 1475799"/>
                <a:gd name="connsiteY0" fmla="*/ 214883 h 1289273"/>
                <a:gd name="connsiteX1" fmla="*/ 214883 w 1475799"/>
                <a:gd name="connsiteY1" fmla="*/ 0 h 1289273"/>
                <a:gd name="connsiteX2" fmla="*/ 1260916 w 1475799"/>
                <a:gd name="connsiteY2" fmla="*/ 0 h 1289273"/>
                <a:gd name="connsiteX3" fmla="*/ 1475799 w 1475799"/>
                <a:gd name="connsiteY3" fmla="*/ 214883 h 1289273"/>
                <a:gd name="connsiteX4" fmla="*/ 1475799 w 1475799"/>
                <a:gd name="connsiteY4" fmla="*/ 1074390 h 1289273"/>
                <a:gd name="connsiteX5" fmla="*/ 1260916 w 1475799"/>
                <a:gd name="connsiteY5" fmla="*/ 1289273 h 1289273"/>
                <a:gd name="connsiteX6" fmla="*/ 214883 w 1475799"/>
                <a:gd name="connsiteY6" fmla="*/ 1289273 h 1289273"/>
                <a:gd name="connsiteX7" fmla="*/ 0 w 1475799"/>
                <a:gd name="connsiteY7" fmla="*/ 1074390 h 1289273"/>
                <a:gd name="connsiteX8" fmla="*/ 0 w 1475799"/>
                <a:gd name="connsiteY8" fmla="*/ 214883 h 1289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75799" h="1289273">
                  <a:moveTo>
                    <a:pt x="0" y="214883"/>
                  </a:moveTo>
                  <a:cubicBezTo>
                    <a:pt x="0" y="96206"/>
                    <a:pt x="96206" y="0"/>
                    <a:pt x="214883" y="0"/>
                  </a:cubicBezTo>
                  <a:lnTo>
                    <a:pt x="1260916" y="0"/>
                  </a:lnTo>
                  <a:cubicBezTo>
                    <a:pt x="1379593" y="0"/>
                    <a:pt x="1475799" y="96206"/>
                    <a:pt x="1475799" y="214883"/>
                  </a:cubicBezTo>
                  <a:lnTo>
                    <a:pt x="1475799" y="1074390"/>
                  </a:lnTo>
                  <a:cubicBezTo>
                    <a:pt x="1475799" y="1193067"/>
                    <a:pt x="1379593" y="1289273"/>
                    <a:pt x="1260916" y="1289273"/>
                  </a:cubicBezTo>
                  <a:lnTo>
                    <a:pt x="214883" y="1289273"/>
                  </a:lnTo>
                  <a:cubicBezTo>
                    <a:pt x="96206" y="1289273"/>
                    <a:pt x="0" y="1193067"/>
                    <a:pt x="0" y="1074390"/>
                  </a:cubicBezTo>
                  <a:lnTo>
                    <a:pt x="0" y="214883"/>
                  </a:lnTo>
                  <a:close/>
                </a:path>
              </a:pathLst>
            </a:custGeom>
            <a:solidFill>
              <a:srgbClr val="FF0066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07363" tIns="62937" rIns="107363" bIns="62937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zh-TW" altLang="zh-TW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書香組</a:t>
              </a:r>
              <a:r>
                <a:rPr lang="zh-TW" altLang="en-US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zh-TW" altLang="zh-TW" sz="28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家長共讀</a:t>
              </a:r>
              <a:endParaRPr lang="zh-TW" altLang="en-US" sz="28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61093C66-72E7-40C6-968B-FE28F2943E8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592" y="4953612"/>
            <a:ext cx="2699111" cy="1386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id="{32ACF0C9-8B6F-4292-ACE1-371512D32F1A}"/>
              </a:ext>
            </a:extLst>
          </p:cNvPr>
          <p:cNvSpPr/>
          <p:nvPr/>
        </p:nvSpPr>
        <p:spPr>
          <a:xfrm>
            <a:off x="5020703" y="5383427"/>
            <a:ext cx="1107996" cy="646331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zh-TW" altLang="en-US" b="1" dirty="0">
                <a:latin typeface="+mj-ea"/>
                <a:ea typeface="+mj-ea"/>
              </a:rPr>
              <a:t>家長志工</a:t>
            </a:r>
            <a:endParaRPr lang="en-US" altLang="zh-TW" b="1" dirty="0">
              <a:latin typeface="+mj-ea"/>
              <a:ea typeface="+mj-ea"/>
            </a:endParaRPr>
          </a:p>
          <a:p>
            <a:r>
              <a:rPr lang="zh-TW" altLang="en-US" b="1" dirty="0">
                <a:solidFill>
                  <a:schemeClr val="tx2"/>
                </a:solidFill>
                <a:latin typeface="+mj-ea"/>
                <a:ea typeface="+mj-ea"/>
              </a:rPr>
              <a:t>定期研討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054BC904-B296-489A-809C-5A5D6ACA9DA6}"/>
              </a:ext>
            </a:extLst>
          </p:cNvPr>
          <p:cNvSpPr/>
          <p:nvPr/>
        </p:nvSpPr>
        <p:spPr>
          <a:xfrm>
            <a:off x="1371978" y="480414"/>
            <a:ext cx="66970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一</a:t>
            </a:r>
            <a:r>
              <a:rPr lang="en-US" altLang="zh-TW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.</a:t>
            </a:r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閱讀推動人員閱讀專業成長情形</a:t>
            </a:r>
          </a:p>
        </p:txBody>
      </p:sp>
    </p:spTree>
    <p:extLst>
      <p:ext uri="{BB962C8B-B14F-4D97-AF65-F5344CB8AC3E}">
        <p14:creationId xmlns:p14="http://schemas.microsoft.com/office/powerpoint/2010/main" val="290124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>
        <p:cut/>
      </p:transition>
    </mc:Choice>
    <mc:Fallback xmlns="">
      <p:transition spd="slow" advTm="7000">
        <p:cut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794676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237" y="276822"/>
            <a:ext cx="891683" cy="89168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64C55E6-1E5E-457D-A2A8-6ED8323AA56E}"/>
              </a:ext>
            </a:extLst>
          </p:cNvPr>
          <p:cNvSpPr/>
          <p:nvPr/>
        </p:nvSpPr>
        <p:spPr>
          <a:xfrm>
            <a:off x="2097667" y="116294"/>
            <a:ext cx="5109091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二、閱讀推動人員</a:t>
            </a:r>
            <a:endParaRPr lang="en-US" altLang="zh-TW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新黑體B" panose="020B0809000000000000" pitchFamily="49" charset="-120"/>
              <a:ea typeface="文鼎新黑體B" panose="020B0809000000000000" pitchFamily="49" charset="-120"/>
              <a:cs typeface="標楷體" panose="03000509000000000000" pitchFamily="65" charset="-120"/>
            </a:endParaRPr>
          </a:p>
          <a:p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    閱讀教學社群成長情形</a:t>
            </a:r>
            <a:endParaRPr lang="zh-TW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</p:txBody>
      </p:sp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1302291262"/>
              </p:ext>
            </p:extLst>
          </p:nvPr>
        </p:nvGraphicFramePr>
        <p:xfrm>
          <a:off x="1785919" y="1592796"/>
          <a:ext cx="6732748" cy="4288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8" name="Text Box 72">
            <a:extLst>
              <a:ext uri="{FF2B5EF4-FFF2-40B4-BE49-F238E27FC236}">
                <a16:creationId xmlns:a16="http://schemas.microsoft.com/office/drawing/2014/main" id="{6CF95760-9BED-478E-92E4-A5D0F75E7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9660" y="369662"/>
            <a:ext cx="7652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3600" dirty="0">
                <a:solidFill>
                  <a:srgbClr val="FFFFFF"/>
                </a:solidFill>
              </a:rPr>
              <a:t>01</a:t>
            </a:r>
            <a:endParaRPr lang="en-US" altLang="en-US" sz="3600" dirty="0">
              <a:solidFill>
                <a:srgbClr val="FFFFFF"/>
              </a:solidFill>
            </a:endParaRPr>
          </a:p>
        </p:txBody>
      </p:sp>
      <p:sp>
        <p:nvSpPr>
          <p:cNvPr id="14" name="向下箭號 13"/>
          <p:cNvSpPr/>
          <p:nvPr/>
        </p:nvSpPr>
        <p:spPr>
          <a:xfrm>
            <a:off x="6286508" y="4143380"/>
            <a:ext cx="428636" cy="42862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下箭號 14"/>
          <p:cNvSpPr/>
          <p:nvPr/>
        </p:nvSpPr>
        <p:spPr>
          <a:xfrm>
            <a:off x="3214678" y="4788999"/>
            <a:ext cx="428636" cy="43398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手繪多邊形 31">
            <a:extLst>
              <a:ext uri="{FF2B5EF4-FFF2-40B4-BE49-F238E27FC236}">
                <a16:creationId xmlns:a16="http://schemas.microsoft.com/office/drawing/2014/main" id="{00A3A690-A8E3-4262-B9F0-4D3C99A0B308}"/>
              </a:ext>
            </a:extLst>
          </p:cNvPr>
          <p:cNvSpPr/>
          <p:nvPr/>
        </p:nvSpPr>
        <p:spPr>
          <a:xfrm>
            <a:off x="302140" y="4367631"/>
            <a:ext cx="1571636" cy="1270604"/>
          </a:xfrm>
          <a:custGeom>
            <a:avLst/>
            <a:gdLst>
              <a:gd name="connsiteX0" fmla="*/ 0 w 1462306"/>
              <a:gd name="connsiteY0" fmla="*/ 142683 h 856080"/>
              <a:gd name="connsiteX1" fmla="*/ 142683 w 1462306"/>
              <a:gd name="connsiteY1" fmla="*/ 0 h 856080"/>
              <a:gd name="connsiteX2" fmla="*/ 1319623 w 1462306"/>
              <a:gd name="connsiteY2" fmla="*/ 0 h 856080"/>
              <a:gd name="connsiteX3" fmla="*/ 1462306 w 1462306"/>
              <a:gd name="connsiteY3" fmla="*/ 142683 h 856080"/>
              <a:gd name="connsiteX4" fmla="*/ 1462306 w 1462306"/>
              <a:gd name="connsiteY4" fmla="*/ 713397 h 856080"/>
              <a:gd name="connsiteX5" fmla="*/ 1319623 w 1462306"/>
              <a:gd name="connsiteY5" fmla="*/ 856080 h 856080"/>
              <a:gd name="connsiteX6" fmla="*/ 142683 w 1462306"/>
              <a:gd name="connsiteY6" fmla="*/ 856080 h 856080"/>
              <a:gd name="connsiteX7" fmla="*/ 0 w 1462306"/>
              <a:gd name="connsiteY7" fmla="*/ 713397 h 856080"/>
              <a:gd name="connsiteX8" fmla="*/ 0 w 1462306"/>
              <a:gd name="connsiteY8" fmla="*/ 142683 h 8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2306" h="856080">
                <a:moveTo>
                  <a:pt x="0" y="142683"/>
                </a:moveTo>
                <a:cubicBezTo>
                  <a:pt x="0" y="63881"/>
                  <a:pt x="63881" y="0"/>
                  <a:pt x="142683" y="0"/>
                </a:cubicBezTo>
                <a:lnTo>
                  <a:pt x="1319623" y="0"/>
                </a:lnTo>
                <a:cubicBezTo>
                  <a:pt x="1398425" y="0"/>
                  <a:pt x="1462306" y="63881"/>
                  <a:pt x="1462306" y="142683"/>
                </a:cubicBezTo>
                <a:lnTo>
                  <a:pt x="1462306" y="713397"/>
                </a:lnTo>
                <a:cubicBezTo>
                  <a:pt x="1462306" y="792199"/>
                  <a:pt x="1398425" y="856080"/>
                  <a:pt x="1319623" y="856080"/>
                </a:cubicBezTo>
                <a:lnTo>
                  <a:pt x="142683" y="856080"/>
                </a:lnTo>
                <a:cubicBezTo>
                  <a:pt x="63881" y="856080"/>
                  <a:pt x="0" y="792199"/>
                  <a:pt x="0" y="713397"/>
                </a:cubicBezTo>
                <a:lnTo>
                  <a:pt x="0" y="142683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0000"/>
            </a:solidFill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rgbClr r="0" g="0" b="0"/>
          </a:lnRef>
          <a:fillRef idx="2">
            <a:scrgbClr r="0" g="0" b="0"/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86216" tIns="41790" rIns="86216" bIns="41790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  <a:tabLst>
                <a:tab pos="1349375" algn="l"/>
              </a:tabLst>
            </a:pPr>
            <a:r>
              <a:rPr lang="zh-TW" altLang="en-US" sz="3200" b="1" dirty="0">
                <a:solidFill>
                  <a:srgbClr val="FFFFFF"/>
                </a:solidFill>
              </a:rPr>
              <a:t>展現</a:t>
            </a:r>
            <a:endParaRPr lang="en-US" altLang="zh-TW" sz="3200" b="1" dirty="0">
              <a:solidFill>
                <a:srgbClr val="FFFFFF"/>
              </a:solidFill>
            </a:endParaRPr>
          </a:p>
          <a:p>
            <a:pPr algn="ctr" defTabSz="711200">
              <a:lnSpc>
                <a:spcPct val="90000"/>
              </a:lnSpc>
              <a:spcAft>
                <a:spcPct val="35000"/>
              </a:spcAft>
              <a:tabLst>
                <a:tab pos="1349375" algn="l"/>
              </a:tabLst>
            </a:pPr>
            <a:r>
              <a:rPr lang="zh-TW" altLang="en-US" sz="3200" b="1" dirty="0">
                <a:solidFill>
                  <a:srgbClr val="FFFFFF"/>
                </a:solidFill>
              </a:rPr>
              <a:t>亮點</a:t>
            </a:r>
            <a:endParaRPr lang="en-US" altLang="zh-TW" sz="3200" b="1" dirty="0">
              <a:solidFill>
                <a:srgbClr val="FFFFFF"/>
              </a:solidFill>
            </a:endParaRPr>
          </a:p>
        </p:txBody>
      </p:sp>
      <p:sp>
        <p:nvSpPr>
          <p:cNvPr id="18" name="手繪多邊形 31">
            <a:extLst>
              <a:ext uri="{FF2B5EF4-FFF2-40B4-BE49-F238E27FC236}">
                <a16:creationId xmlns:a16="http://schemas.microsoft.com/office/drawing/2014/main" id="{00A3A690-A8E3-4262-B9F0-4D3C99A0B308}"/>
              </a:ext>
            </a:extLst>
          </p:cNvPr>
          <p:cNvSpPr/>
          <p:nvPr/>
        </p:nvSpPr>
        <p:spPr>
          <a:xfrm>
            <a:off x="301009" y="1592796"/>
            <a:ext cx="1571636" cy="1143008"/>
          </a:xfrm>
          <a:custGeom>
            <a:avLst/>
            <a:gdLst>
              <a:gd name="connsiteX0" fmla="*/ 0 w 1462306"/>
              <a:gd name="connsiteY0" fmla="*/ 142683 h 856080"/>
              <a:gd name="connsiteX1" fmla="*/ 142683 w 1462306"/>
              <a:gd name="connsiteY1" fmla="*/ 0 h 856080"/>
              <a:gd name="connsiteX2" fmla="*/ 1319623 w 1462306"/>
              <a:gd name="connsiteY2" fmla="*/ 0 h 856080"/>
              <a:gd name="connsiteX3" fmla="*/ 1462306 w 1462306"/>
              <a:gd name="connsiteY3" fmla="*/ 142683 h 856080"/>
              <a:gd name="connsiteX4" fmla="*/ 1462306 w 1462306"/>
              <a:gd name="connsiteY4" fmla="*/ 713397 h 856080"/>
              <a:gd name="connsiteX5" fmla="*/ 1319623 w 1462306"/>
              <a:gd name="connsiteY5" fmla="*/ 856080 h 856080"/>
              <a:gd name="connsiteX6" fmla="*/ 142683 w 1462306"/>
              <a:gd name="connsiteY6" fmla="*/ 856080 h 856080"/>
              <a:gd name="connsiteX7" fmla="*/ 0 w 1462306"/>
              <a:gd name="connsiteY7" fmla="*/ 713397 h 856080"/>
              <a:gd name="connsiteX8" fmla="*/ 0 w 1462306"/>
              <a:gd name="connsiteY8" fmla="*/ 142683 h 8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2306" h="856080">
                <a:moveTo>
                  <a:pt x="0" y="142683"/>
                </a:moveTo>
                <a:cubicBezTo>
                  <a:pt x="0" y="63881"/>
                  <a:pt x="63881" y="0"/>
                  <a:pt x="142683" y="0"/>
                </a:cubicBezTo>
                <a:lnTo>
                  <a:pt x="1319623" y="0"/>
                </a:lnTo>
                <a:cubicBezTo>
                  <a:pt x="1398425" y="0"/>
                  <a:pt x="1462306" y="63881"/>
                  <a:pt x="1462306" y="142683"/>
                </a:cubicBezTo>
                <a:lnTo>
                  <a:pt x="1462306" y="713397"/>
                </a:lnTo>
                <a:cubicBezTo>
                  <a:pt x="1462306" y="792199"/>
                  <a:pt x="1398425" y="856080"/>
                  <a:pt x="1319623" y="856080"/>
                </a:cubicBezTo>
                <a:lnTo>
                  <a:pt x="142683" y="856080"/>
                </a:lnTo>
                <a:cubicBezTo>
                  <a:pt x="63881" y="856080"/>
                  <a:pt x="0" y="792199"/>
                  <a:pt x="0" y="713397"/>
                </a:cubicBezTo>
                <a:lnTo>
                  <a:pt x="0" y="142683"/>
                </a:lnTo>
                <a:close/>
              </a:path>
            </a:pathLst>
          </a:custGeom>
          <a:solidFill>
            <a:srgbClr val="00B0F0"/>
          </a:solidFill>
          <a:ln>
            <a:solidFill>
              <a:srgbClr val="000000"/>
            </a:solidFill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rgbClr r="0" g="0" b="0"/>
          </a:lnRef>
          <a:fillRef idx="2">
            <a:scrgbClr r="0" g="0" b="0"/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86216" tIns="41790" rIns="86216" bIns="41790" numCol="1" spcCol="1270" anchor="ctr" anchorCtr="0">
            <a:noAutofit/>
          </a:bodyPr>
          <a:lstStyle/>
          <a:p>
            <a:pPr algn="ctr" defTabSz="711200">
              <a:lnSpc>
                <a:spcPts val="2900"/>
              </a:lnSpc>
              <a:spcAft>
                <a:spcPct val="35000"/>
              </a:spcAft>
              <a:tabLst>
                <a:tab pos="1349375" algn="l"/>
              </a:tabLst>
            </a:pPr>
            <a:endParaRPr lang="en-US" altLang="zh-TW" sz="2400" b="1" dirty="0">
              <a:solidFill>
                <a:schemeClr val="bg1">
                  <a:lumMod val="50000"/>
                </a:schemeClr>
              </a:solidFill>
            </a:endParaRPr>
          </a:p>
          <a:p>
            <a:pPr algn="ctr" defTabSz="711200">
              <a:lnSpc>
                <a:spcPts val="2900"/>
              </a:lnSpc>
              <a:spcAft>
                <a:spcPct val="35000"/>
              </a:spcAft>
              <a:tabLst>
                <a:tab pos="1349375" algn="l"/>
              </a:tabLst>
            </a:pPr>
            <a:endParaRPr lang="en-US" altLang="zh-TW" sz="2400" b="1" dirty="0">
              <a:solidFill>
                <a:srgbClr val="FFFFFF"/>
              </a:solidFill>
            </a:endParaRPr>
          </a:p>
          <a:p>
            <a:pPr algn="ctr" defTabSz="711200">
              <a:lnSpc>
                <a:spcPts val="2900"/>
              </a:lnSpc>
              <a:spcAft>
                <a:spcPct val="35000"/>
              </a:spcAft>
              <a:tabLst>
                <a:tab pos="1349375" algn="l"/>
              </a:tabLst>
            </a:pPr>
            <a:r>
              <a:rPr lang="zh-TW" altLang="en-US" sz="3200" b="1" dirty="0">
                <a:solidFill>
                  <a:srgbClr val="FFFFFF"/>
                </a:solidFill>
              </a:rPr>
              <a:t>領航      觀摩</a:t>
            </a:r>
            <a:endParaRPr lang="en-US" altLang="zh-TW" sz="3200" b="1" dirty="0">
              <a:solidFill>
                <a:srgbClr val="FFFFFF"/>
              </a:solidFill>
            </a:endParaRPr>
          </a:p>
          <a:p>
            <a:pPr algn="ctr" defTabSz="711200">
              <a:lnSpc>
                <a:spcPts val="2900"/>
              </a:lnSpc>
              <a:spcAft>
                <a:spcPct val="35000"/>
              </a:spcAft>
              <a:tabLst>
                <a:tab pos="1349375" algn="l"/>
              </a:tabLst>
            </a:pPr>
            <a:r>
              <a:rPr lang="zh-TW" altLang="en-US" sz="2400" b="1" dirty="0">
                <a:solidFill>
                  <a:schemeClr val="bg1">
                    <a:lumMod val="50000"/>
                  </a:schemeClr>
                </a:solidFill>
              </a:rPr>
              <a:t>       </a:t>
            </a:r>
            <a:endParaRPr lang="en-US" altLang="zh-TW" sz="2400" b="1" dirty="0">
              <a:solidFill>
                <a:schemeClr val="bg1">
                  <a:lumMod val="50000"/>
                </a:schemeClr>
              </a:solidFill>
            </a:endParaRPr>
          </a:p>
          <a:p>
            <a:pPr lvl="0" algn="ctr" defTabSz="711200">
              <a:lnSpc>
                <a:spcPct val="90000"/>
              </a:lnSpc>
              <a:spcAft>
                <a:spcPct val="35000"/>
              </a:spcAft>
              <a:tabLst>
                <a:tab pos="1349375" algn="l"/>
              </a:tabLst>
            </a:pPr>
            <a:endParaRPr lang="en-US" altLang="zh-TW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手繪多邊形 31">
            <a:extLst>
              <a:ext uri="{FF2B5EF4-FFF2-40B4-BE49-F238E27FC236}">
                <a16:creationId xmlns:a16="http://schemas.microsoft.com/office/drawing/2014/main" id="{00A3A690-A8E3-4262-B9F0-4D3C99A0B308}"/>
              </a:ext>
            </a:extLst>
          </p:cNvPr>
          <p:cNvSpPr/>
          <p:nvPr/>
        </p:nvSpPr>
        <p:spPr>
          <a:xfrm>
            <a:off x="302140" y="3022204"/>
            <a:ext cx="1571636" cy="1023235"/>
          </a:xfrm>
          <a:custGeom>
            <a:avLst/>
            <a:gdLst>
              <a:gd name="connsiteX0" fmla="*/ 0 w 1462306"/>
              <a:gd name="connsiteY0" fmla="*/ 142683 h 856080"/>
              <a:gd name="connsiteX1" fmla="*/ 142683 w 1462306"/>
              <a:gd name="connsiteY1" fmla="*/ 0 h 856080"/>
              <a:gd name="connsiteX2" fmla="*/ 1319623 w 1462306"/>
              <a:gd name="connsiteY2" fmla="*/ 0 h 856080"/>
              <a:gd name="connsiteX3" fmla="*/ 1462306 w 1462306"/>
              <a:gd name="connsiteY3" fmla="*/ 142683 h 856080"/>
              <a:gd name="connsiteX4" fmla="*/ 1462306 w 1462306"/>
              <a:gd name="connsiteY4" fmla="*/ 713397 h 856080"/>
              <a:gd name="connsiteX5" fmla="*/ 1319623 w 1462306"/>
              <a:gd name="connsiteY5" fmla="*/ 856080 h 856080"/>
              <a:gd name="connsiteX6" fmla="*/ 142683 w 1462306"/>
              <a:gd name="connsiteY6" fmla="*/ 856080 h 856080"/>
              <a:gd name="connsiteX7" fmla="*/ 0 w 1462306"/>
              <a:gd name="connsiteY7" fmla="*/ 713397 h 856080"/>
              <a:gd name="connsiteX8" fmla="*/ 0 w 1462306"/>
              <a:gd name="connsiteY8" fmla="*/ 142683 h 8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2306" h="856080">
                <a:moveTo>
                  <a:pt x="0" y="142683"/>
                </a:moveTo>
                <a:cubicBezTo>
                  <a:pt x="0" y="63881"/>
                  <a:pt x="63881" y="0"/>
                  <a:pt x="142683" y="0"/>
                </a:cubicBezTo>
                <a:lnTo>
                  <a:pt x="1319623" y="0"/>
                </a:lnTo>
                <a:cubicBezTo>
                  <a:pt x="1398425" y="0"/>
                  <a:pt x="1462306" y="63881"/>
                  <a:pt x="1462306" y="142683"/>
                </a:cubicBezTo>
                <a:lnTo>
                  <a:pt x="1462306" y="713397"/>
                </a:lnTo>
                <a:cubicBezTo>
                  <a:pt x="1462306" y="792199"/>
                  <a:pt x="1398425" y="856080"/>
                  <a:pt x="1319623" y="856080"/>
                </a:cubicBezTo>
                <a:lnTo>
                  <a:pt x="142683" y="856080"/>
                </a:lnTo>
                <a:cubicBezTo>
                  <a:pt x="63881" y="856080"/>
                  <a:pt x="0" y="792199"/>
                  <a:pt x="0" y="713397"/>
                </a:cubicBezTo>
                <a:lnTo>
                  <a:pt x="0" y="142683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00000"/>
            </a:solidFill>
          </a:ln>
          <a:effectLst/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rgbClr r="0" g="0" b="0"/>
          </a:lnRef>
          <a:fillRef idx="2">
            <a:scrgbClr r="0" g="0" b="0"/>
          </a:fillRef>
          <a:effectRef idx="1">
            <a:scrgbClr r="0" g="0" b="0"/>
          </a:effectRef>
          <a:fontRef idx="minor">
            <a:schemeClr val="dk1"/>
          </a:fontRef>
        </p:style>
        <p:txBody>
          <a:bodyPr spcFirstLastPara="0" vert="horz" wrap="square" lIns="86216" tIns="41790" rIns="86216" bIns="41790" numCol="1" spcCol="1270" anchor="ctr" anchorCtr="0">
            <a:noAutofit/>
          </a:bodyPr>
          <a:lstStyle/>
          <a:p>
            <a:pPr algn="ctr" defTabSz="711200">
              <a:lnSpc>
                <a:spcPts val="2900"/>
              </a:lnSpc>
              <a:spcAft>
                <a:spcPct val="35000"/>
              </a:spcAft>
              <a:tabLst>
                <a:tab pos="1349375" algn="l"/>
              </a:tabLst>
            </a:pPr>
            <a:r>
              <a:rPr lang="zh-TW" altLang="en-US" sz="3200" b="1" dirty="0">
                <a:solidFill>
                  <a:srgbClr val="FFFFFF"/>
                </a:solidFill>
              </a:rPr>
              <a:t>分殖        精進</a:t>
            </a:r>
            <a:endParaRPr lang="en-US" altLang="zh-TW" sz="3200" b="1" dirty="0">
              <a:solidFill>
                <a:srgbClr val="FFFFFF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14"/>
          <a:srcRect l="24899" t="21454" r="3489" b="10626"/>
          <a:stretch/>
        </p:blipFill>
        <p:spPr>
          <a:xfrm>
            <a:off x="2229584" y="3617890"/>
            <a:ext cx="6158840" cy="283544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15"/>
          <a:srcRect l="21208" t="22438" r="8656" b="12594"/>
          <a:stretch/>
        </p:blipFill>
        <p:spPr>
          <a:xfrm>
            <a:off x="2192704" y="1168505"/>
            <a:ext cx="6345013" cy="253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4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:cut/>
      </p:transition>
    </mc:Choice>
    <mc:Fallback xmlns="">
      <p:transition spd="slow" advTm="6000">
        <p:cut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559602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8304" y="217832"/>
            <a:ext cx="891683" cy="89168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564C55E6-1E5E-457D-A2A8-6ED8323AA56E}"/>
              </a:ext>
            </a:extLst>
          </p:cNvPr>
          <p:cNvSpPr/>
          <p:nvPr/>
        </p:nvSpPr>
        <p:spPr>
          <a:xfrm>
            <a:off x="2267744" y="131315"/>
            <a:ext cx="469872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三、閱讀推動組織及成員</a:t>
            </a:r>
            <a:endParaRPr lang="en-US" altLang="zh-TW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新黑體B" panose="020B0809000000000000" pitchFamily="49" charset="-120"/>
              <a:ea typeface="文鼎新黑體B" panose="020B0809000000000000" pitchFamily="49" charset="-120"/>
              <a:cs typeface="標楷體" panose="03000509000000000000" pitchFamily="65" charset="-120"/>
            </a:endParaRPr>
          </a:p>
          <a:p>
            <a:r>
              <a:rPr lang="zh-TW" alt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  <a:cs typeface="標楷體" panose="03000509000000000000" pitchFamily="65" charset="-120"/>
              </a:rPr>
              <a:t>    之專業發展機制</a:t>
            </a:r>
            <a:endParaRPr lang="zh-TW" alt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232633904"/>
              </p:ext>
            </p:extLst>
          </p:nvPr>
        </p:nvGraphicFramePr>
        <p:xfrm>
          <a:off x="1733507" y="1387890"/>
          <a:ext cx="5956872" cy="46693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直線圖說文字 1 8"/>
          <p:cNvSpPr/>
          <p:nvPr/>
        </p:nvSpPr>
        <p:spPr>
          <a:xfrm>
            <a:off x="6289302" y="1378043"/>
            <a:ext cx="1796658" cy="1138276"/>
          </a:xfrm>
          <a:prstGeom prst="borderCallout1">
            <a:avLst>
              <a:gd name="adj1" fmla="val 30692"/>
              <a:gd name="adj2" fmla="val -767"/>
              <a:gd name="adj3" fmla="val 29997"/>
              <a:gd name="adj4" fmla="val -28016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zh-TW" spc="-6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閱讀領域全校化</a:t>
            </a:r>
            <a:endParaRPr lang="en-US" altLang="zh-TW" spc="-65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r>
              <a:rPr lang="zh-TW" altLang="zh-TW" spc="-65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閱讀策略數</a:t>
            </a:r>
            <a:r>
              <a:rPr lang="zh-TW" altLang="zh-TW" spc="-6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位化</a:t>
            </a:r>
            <a:endParaRPr lang="en-US" altLang="zh-TW" spc="-6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r>
              <a:rPr lang="zh-TW" altLang="zh-TW" spc="-6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閱讀活動課程化</a:t>
            </a:r>
            <a:endParaRPr lang="zh-TW" altLang="en-US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直線圖說文字 1 17"/>
          <p:cNvSpPr/>
          <p:nvPr/>
        </p:nvSpPr>
        <p:spPr>
          <a:xfrm>
            <a:off x="1026390" y="4534278"/>
            <a:ext cx="2087363" cy="1641940"/>
          </a:xfrm>
          <a:prstGeom prst="borderCallout1">
            <a:avLst>
              <a:gd name="adj1" fmla="val 58221"/>
              <a:gd name="adj2" fmla="val 101359"/>
              <a:gd name="adj3" fmla="val 57960"/>
              <a:gd name="adj4" fmla="val 129167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zh-TW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增強閱讀基礎能力</a:t>
            </a:r>
            <a:endParaRPr lang="en-US" altLang="zh-TW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r>
              <a:rPr lang="zh-TW" altLang="zh-TW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閱讀與思考連結</a:t>
            </a:r>
            <a:endParaRPr lang="en-US" altLang="zh-TW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r>
              <a:rPr lang="zh-TW" altLang="zh-TW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閱讀與教學結</a:t>
            </a:r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合</a:t>
            </a:r>
            <a:endParaRPr lang="zh-TW" altLang="en-US" dirty="0"/>
          </a:p>
        </p:txBody>
      </p:sp>
      <p:sp>
        <p:nvSpPr>
          <p:cNvPr id="20" name="直線圖說文字 1 19"/>
          <p:cNvSpPr/>
          <p:nvPr/>
        </p:nvSpPr>
        <p:spPr>
          <a:xfrm>
            <a:off x="1026390" y="1805932"/>
            <a:ext cx="2147194" cy="1152128"/>
          </a:xfrm>
          <a:prstGeom prst="borderCallout1">
            <a:avLst>
              <a:gd name="adj1" fmla="val 100261"/>
              <a:gd name="adj2" fmla="val 37480"/>
              <a:gd name="adj3" fmla="val 121080"/>
              <a:gd name="adj4" fmla="val 37496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形塑校園閱讀氛圍</a:t>
            </a:r>
            <a:endParaRPr lang="en-US" altLang="zh-TW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zh-TW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推廣多元閱讀活動建置雲端閱讀平台</a:t>
            </a:r>
            <a:endParaRPr lang="en-US" altLang="zh-TW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pPr algn="ctr"/>
            <a:r>
              <a:rPr lang="zh-TW" altLang="zh-TW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營造快樂閱讀環境</a:t>
            </a:r>
            <a:endParaRPr lang="zh-TW" altLang="en-US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2" name="直線圖說文字 1 21"/>
          <p:cNvSpPr/>
          <p:nvPr/>
        </p:nvSpPr>
        <p:spPr>
          <a:xfrm>
            <a:off x="6051573" y="4678222"/>
            <a:ext cx="2099122" cy="1027122"/>
          </a:xfrm>
          <a:prstGeom prst="borderCallout1">
            <a:avLst>
              <a:gd name="adj1" fmla="val -3177"/>
              <a:gd name="adj2" fmla="val 32196"/>
              <a:gd name="adj3" fmla="val -44802"/>
              <a:gd name="adj4" fmla="val 32409"/>
            </a:avLst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zh-TW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社群研習</a:t>
            </a:r>
            <a:endParaRPr lang="en-US" altLang="zh-TW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zh-TW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「亮點教師」分享</a:t>
            </a:r>
            <a:endParaRPr lang="en-US" altLang="zh-TW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zh-TW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跨校閱讀社群</a:t>
            </a:r>
            <a:endParaRPr lang="zh-TW" altLang="en-US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9906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:cut/>
      </p:transition>
    </mc:Choice>
    <mc:Fallback xmlns="">
      <p:transition spd="slow" advTm="8000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94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5131" name="Text Box 108"/>
          <p:cNvSpPr txBox="1">
            <a:spLocks noChangeArrowheads="1"/>
          </p:cNvSpPr>
          <p:nvPr/>
        </p:nvSpPr>
        <p:spPr bwMode="auto">
          <a:xfrm>
            <a:off x="1594467" y="407938"/>
            <a:ext cx="10510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600" dirty="0">
                <a:solidFill>
                  <a:srgbClr val="FFFFFF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一、</a:t>
            </a:r>
            <a:endParaRPr lang="en-US" altLang="en-US" sz="3600" dirty="0">
              <a:solidFill>
                <a:srgbClr val="FFFFFF"/>
              </a:solidFill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1C47F0F-1D2C-4434-9C36-F0EBEF99E7EE}"/>
              </a:ext>
            </a:extLst>
          </p:cNvPr>
          <p:cNvSpPr/>
          <p:nvPr/>
        </p:nvSpPr>
        <p:spPr>
          <a:xfrm>
            <a:off x="432928" y="1342048"/>
            <a:ext cx="44935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CC0066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●</a:t>
            </a:r>
            <a:r>
              <a:rPr lang="zh-TW" altLang="en-US" sz="3200" dirty="0">
                <a:solidFill>
                  <a:srgbClr val="CC0066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閱讀推動之發展脈絡 </a:t>
            </a:r>
          </a:p>
        </p:txBody>
      </p:sp>
      <p:sp>
        <p:nvSpPr>
          <p:cNvPr id="15" name="AutoShape 5">
            <a:extLst>
              <a:ext uri="{FF2B5EF4-FFF2-40B4-BE49-F238E27FC236}">
                <a16:creationId xmlns:a16="http://schemas.microsoft.com/office/drawing/2014/main" id="{C4A10561-7B0D-4422-A39A-1661884243EC}"/>
              </a:ext>
            </a:extLst>
          </p:cNvPr>
          <p:cNvSpPr>
            <a:spLocks noChangeArrowheads="1"/>
          </p:cNvSpPr>
          <p:nvPr/>
        </p:nvSpPr>
        <p:spPr bwMode="gray">
          <a:xfrm>
            <a:off x="5267027" y="2880113"/>
            <a:ext cx="2740960" cy="2309710"/>
          </a:xfrm>
          <a:prstGeom prst="chevron">
            <a:avLst>
              <a:gd name="adj" fmla="val 16468"/>
            </a:avLst>
          </a:prstGeom>
          <a:gradFill rotWithShape="1">
            <a:gsLst>
              <a:gs pos="0">
                <a:schemeClr val="accent2"/>
              </a:gs>
              <a:gs pos="100000">
                <a:srgbClr val="00B050"/>
              </a:gs>
            </a:gsLst>
            <a:lin ang="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endParaRPr lang="zh-TW" altLang="en-US"/>
          </a:p>
        </p:txBody>
      </p:sp>
      <p:sp>
        <p:nvSpPr>
          <p:cNvPr id="16" name="AutoShape 6">
            <a:extLst>
              <a:ext uri="{FF2B5EF4-FFF2-40B4-BE49-F238E27FC236}">
                <a16:creationId xmlns:a16="http://schemas.microsoft.com/office/drawing/2014/main" id="{D6308881-2096-4B1F-9A77-D6267F9D4F39}"/>
              </a:ext>
            </a:extLst>
          </p:cNvPr>
          <p:cNvSpPr>
            <a:spLocks noChangeArrowheads="1"/>
          </p:cNvSpPr>
          <p:nvPr/>
        </p:nvSpPr>
        <p:spPr bwMode="gray">
          <a:xfrm>
            <a:off x="2959958" y="2865644"/>
            <a:ext cx="2560959" cy="2309710"/>
          </a:xfrm>
          <a:prstGeom prst="chevron">
            <a:avLst>
              <a:gd name="adj" fmla="val 17842"/>
            </a:avLst>
          </a:prstGeom>
          <a:gradFill rotWithShape="1">
            <a:gsLst>
              <a:gs pos="4000">
                <a:srgbClr val="FF99FF"/>
              </a:gs>
              <a:gs pos="100000">
                <a:srgbClr val="FF0080"/>
              </a:gs>
            </a:gsLst>
            <a:lin ang="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endParaRPr lang="zh-TW" altLang="en-US" dirty="0"/>
          </a:p>
        </p:txBody>
      </p:sp>
      <p:sp>
        <p:nvSpPr>
          <p:cNvPr id="17" name="AutoShape 7">
            <a:extLst>
              <a:ext uri="{FF2B5EF4-FFF2-40B4-BE49-F238E27FC236}">
                <a16:creationId xmlns:a16="http://schemas.microsoft.com/office/drawing/2014/main" id="{841493C1-C3F6-4869-A1D6-16066E17419D}"/>
              </a:ext>
            </a:extLst>
          </p:cNvPr>
          <p:cNvSpPr>
            <a:spLocks noChangeArrowheads="1"/>
          </p:cNvSpPr>
          <p:nvPr/>
        </p:nvSpPr>
        <p:spPr bwMode="gray">
          <a:xfrm>
            <a:off x="611560" y="2838664"/>
            <a:ext cx="2618692" cy="2309710"/>
          </a:xfrm>
          <a:prstGeom prst="chevron">
            <a:avLst>
              <a:gd name="adj" fmla="val 17842"/>
            </a:avLst>
          </a:prstGeom>
          <a:gradFill rotWithShape="1">
            <a:gsLst>
              <a:gs pos="0">
                <a:srgbClr val="262626"/>
              </a:gs>
              <a:gs pos="0">
                <a:srgbClr val="FFFF99"/>
              </a:gs>
              <a:gs pos="100000">
                <a:srgbClr val="FFC000"/>
              </a:gs>
            </a:gsLst>
            <a:lin ang="0" scaled="1"/>
          </a:gradFill>
          <a:ln w="38100">
            <a:solidFill>
              <a:srgbClr val="EAEAEA"/>
            </a:solidFill>
            <a:miter lim="800000"/>
            <a:headEnd/>
            <a:tailEnd/>
          </a:ln>
          <a:effectLst>
            <a:outerShdw dist="109250" dir="3267739" algn="ctr" rotWithShape="0">
              <a:srgbClr val="333333">
                <a:alpha val="50000"/>
              </a:srgbClr>
            </a:outerShdw>
          </a:effectLst>
        </p:spPr>
        <p:txBody>
          <a:bodyPr wrap="square" anchor="ctr">
            <a:spAutoFit/>
          </a:bodyPr>
          <a:lstStyle/>
          <a:p>
            <a:endParaRPr lang="zh-TW" altLang="en-US" dirty="0"/>
          </a:p>
        </p:txBody>
      </p:sp>
      <p:sp>
        <p:nvSpPr>
          <p:cNvPr id="18" name="AutoShape 8">
            <a:extLst>
              <a:ext uri="{FF2B5EF4-FFF2-40B4-BE49-F238E27FC236}">
                <a16:creationId xmlns:a16="http://schemas.microsoft.com/office/drawing/2014/main" id="{0C2C0F4F-DA8D-46DB-B631-90AD6E8F1CA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1398" y="2090139"/>
            <a:ext cx="1729657" cy="458397"/>
          </a:xfrm>
          <a:prstGeom prst="roundRect">
            <a:avLst>
              <a:gd name="adj" fmla="val 50000"/>
            </a:avLst>
          </a:prstGeom>
          <a:gradFill rotWithShape="1">
            <a:gsLst>
              <a:gs pos="1000">
                <a:srgbClr val="FFFFFF"/>
              </a:gs>
              <a:gs pos="100000">
                <a:srgbClr val="FFFF00"/>
              </a:gs>
            </a:gsLst>
            <a:lin ang="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zh-TW" altLang="en-US" sz="2000" b="1" dirty="0">
                <a:solidFill>
                  <a:srgbClr val="000000"/>
                </a:solidFill>
                <a:ea typeface="新細明體" panose="02020500000000000000" pitchFamily="18" charset="-120"/>
              </a:rPr>
              <a:t>預備期</a:t>
            </a:r>
            <a:endParaRPr lang="en-US" altLang="zh-TW" sz="2000" b="1" dirty="0">
              <a:solidFill>
                <a:srgbClr val="000000"/>
              </a:solidFill>
              <a:ea typeface="新細明體" panose="02020500000000000000" pitchFamily="18" charset="-120"/>
            </a:endParaRPr>
          </a:p>
        </p:txBody>
      </p:sp>
      <p:sp>
        <p:nvSpPr>
          <p:cNvPr id="19" name="AutoShape 9">
            <a:extLst>
              <a:ext uri="{FF2B5EF4-FFF2-40B4-BE49-F238E27FC236}">
                <a16:creationId xmlns:a16="http://schemas.microsoft.com/office/drawing/2014/main" id="{41399F2E-47BC-4731-AE1C-C5CD2901B206}"/>
              </a:ext>
            </a:extLst>
          </p:cNvPr>
          <p:cNvSpPr>
            <a:spLocks noChangeArrowheads="1"/>
          </p:cNvSpPr>
          <p:nvPr/>
        </p:nvSpPr>
        <p:spPr bwMode="gray">
          <a:xfrm>
            <a:off x="2189363" y="2110331"/>
            <a:ext cx="1729657" cy="458397"/>
          </a:xfrm>
          <a:prstGeom prst="roundRect">
            <a:avLst>
              <a:gd name="adj" fmla="val 50000"/>
            </a:avLst>
          </a:prstGeom>
          <a:gradFill rotWithShape="1">
            <a:gsLst>
              <a:gs pos="2000">
                <a:srgbClr val="FFFF00"/>
              </a:gs>
              <a:gs pos="100000">
                <a:srgbClr val="FF99FF"/>
              </a:gs>
            </a:gsLst>
            <a:lin ang="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/>
            <a:r>
              <a:rPr lang="zh-TW" altLang="en-US" sz="2000" b="1" dirty="0">
                <a:solidFill>
                  <a:schemeClr val="bg1">
                    <a:lumMod val="10000"/>
                  </a:schemeClr>
                </a:solidFill>
                <a:ea typeface="新細明體" panose="02020500000000000000" pitchFamily="18" charset="-120"/>
              </a:rPr>
              <a:t>創造期</a:t>
            </a:r>
            <a:endParaRPr lang="en-US" altLang="zh-TW" sz="2000" b="1" dirty="0">
              <a:solidFill>
                <a:schemeClr val="bg1">
                  <a:lumMod val="10000"/>
                </a:schemeClr>
              </a:solidFill>
              <a:ea typeface="新細明體" panose="02020500000000000000" pitchFamily="18" charset="-120"/>
            </a:endParaRPr>
          </a:p>
        </p:txBody>
      </p:sp>
      <p:sp>
        <p:nvSpPr>
          <p:cNvPr id="20" name="AutoShape 10">
            <a:extLst>
              <a:ext uri="{FF2B5EF4-FFF2-40B4-BE49-F238E27FC236}">
                <a16:creationId xmlns:a16="http://schemas.microsoft.com/office/drawing/2014/main" id="{562FD5AB-8D4A-4D9B-B72C-4E6D0DAB6C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65791" y="2124185"/>
            <a:ext cx="1729657" cy="458397"/>
          </a:xfrm>
          <a:prstGeom prst="roundRect">
            <a:avLst>
              <a:gd name="adj" fmla="val 50000"/>
            </a:avLst>
          </a:prstGeom>
          <a:gradFill rotWithShape="1">
            <a:gsLst>
              <a:gs pos="2000">
                <a:schemeClr val="tx2">
                  <a:lumMod val="40000"/>
                  <a:lumOff val="6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/>
            <a:r>
              <a:rPr lang="zh-TW" altLang="en-US" sz="2000" b="1" dirty="0">
                <a:solidFill>
                  <a:schemeClr val="bg1">
                    <a:lumMod val="10000"/>
                  </a:schemeClr>
                </a:solidFill>
                <a:ea typeface="新細明體" panose="02020500000000000000" pitchFamily="18" charset="-120"/>
              </a:rPr>
              <a:t>推展期</a:t>
            </a:r>
            <a:endParaRPr lang="en-US" altLang="zh-TW" sz="2000" b="1" dirty="0">
              <a:solidFill>
                <a:schemeClr val="bg1">
                  <a:lumMod val="10000"/>
                </a:schemeClr>
              </a:solidFill>
              <a:ea typeface="新細明體" panose="02020500000000000000" pitchFamily="18" charset="-120"/>
            </a:endParaRPr>
          </a:p>
        </p:txBody>
      </p:sp>
      <p:sp>
        <p:nvSpPr>
          <p:cNvPr id="21" name="AutoShape 10">
            <a:extLst>
              <a:ext uri="{FF2B5EF4-FFF2-40B4-BE49-F238E27FC236}">
                <a16:creationId xmlns:a16="http://schemas.microsoft.com/office/drawing/2014/main" id="{3B71D364-129F-4118-BE36-99D066E5A13C}"/>
              </a:ext>
            </a:extLst>
          </p:cNvPr>
          <p:cNvSpPr>
            <a:spLocks noChangeArrowheads="1"/>
          </p:cNvSpPr>
          <p:nvPr/>
        </p:nvSpPr>
        <p:spPr bwMode="gray">
          <a:xfrm>
            <a:off x="6180992" y="2123374"/>
            <a:ext cx="1729657" cy="458397"/>
          </a:xfrm>
          <a:prstGeom prst="roundRect">
            <a:avLst>
              <a:gd name="adj" fmla="val 50000"/>
            </a:avLst>
          </a:prstGeom>
          <a:gradFill rotWithShape="1">
            <a:gsLst>
              <a:gs pos="2000">
                <a:schemeClr val="accent2">
                  <a:lumMod val="60000"/>
                  <a:lumOff val="40000"/>
                </a:schemeClr>
              </a:gs>
              <a:gs pos="100000">
                <a:srgbClr val="00B050"/>
              </a:gs>
            </a:gsLst>
            <a:lin ang="0" scaled="1"/>
          </a:gradFill>
          <a:ln w="38100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/>
            <a:r>
              <a:rPr lang="zh-TW" altLang="en-US" sz="2000" b="1" dirty="0">
                <a:solidFill>
                  <a:schemeClr val="bg1">
                    <a:lumMod val="10000"/>
                  </a:schemeClr>
                </a:solidFill>
                <a:ea typeface="新細明體" panose="02020500000000000000" pitchFamily="18" charset="-120"/>
              </a:rPr>
              <a:t>精進期</a:t>
            </a:r>
            <a:endParaRPr lang="en-US" altLang="zh-TW" sz="2000" b="1" dirty="0">
              <a:solidFill>
                <a:schemeClr val="bg1">
                  <a:lumMod val="10000"/>
                </a:schemeClr>
              </a:solidFill>
              <a:ea typeface="新細明體" panose="02020500000000000000" pitchFamily="18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77A7367-1A01-488A-A12E-8BF8D75A0950}"/>
              </a:ext>
            </a:extLst>
          </p:cNvPr>
          <p:cNvSpPr/>
          <p:nvPr/>
        </p:nvSpPr>
        <p:spPr>
          <a:xfrm>
            <a:off x="991892" y="3069833"/>
            <a:ext cx="1909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94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~~98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D7B2B2D-A0A9-4CF0-9438-498ACA2340B5}"/>
              </a:ext>
            </a:extLst>
          </p:cNvPr>
          <p:cNvSpPr/>
          <p:nvPr/>
        </p:nvSpPr>
        <p:spPr>
          <a:xfrm>
            <a:off x="3330749" y="3019295"/>
            <a:ext cx="187743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dirty="0">
                <a:solidFill>
                  <a:schemeClr val="bg1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99</a:t>
            </a:r>
            <a:r>
              <a:rPr lang="zh-TW" altLang="en-US" sz="2400" b="1" dirty="0">
                <a:solidFill>
                  <a:schemeClr val="bg1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400" b="1" dirty="0">
                <a:solidFill>
                  <a:schemeClr val="bg1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~~105</a:t>
            </a:r>
            <a:r>
              <a:rPr lang="zh-TW" altLang="en-US" sz="2400" b="1" dirty="0">
                <a:solidFill>
                  <a:schemeClr val="bg1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endParaRPr lang="en-US" altLang="zh-TW" sz="2400" b="1" dirty="0">
              <a:solidFill>
                <a:schemeClr val="bg1">
                  <a:lumMod val="1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b="1" dirty="0">
              <a:solidFill>
                <a:schemeClr val="bg1">
                  <a:lumMod val="1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solidFill>
                  <a:schemeClr val="bg1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	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5AA196-250A-4E4C-8CE0-3D22872363C5}"/>
              </a:ext>
            </a:extLst>
          </p:cNvPr>
          <p:cNvSpPr/>
          <p:nvPr/>
        </p:nvSpPr>
        <p:spPr>
          <a:xfrm>
            <a:off x="5568948" y="2898319"/>
            <a:ext cx="23277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106</a:t>
            </a:r>
            <a:r>
              <a:rPr lang="zh-TW" altLang="en-US" sz="2400" b="1" dirty="0">
                <a:solidFill>
                  <a:schemeClr val="bg1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sz="2400" b="1" dirty="0">
                <a:solidFill>
                  <a:schemeClr val="bg1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~~108</a:t>
            </a:r>
            <a:r>
              <a:rPr lang="zh-TW" altLang="en-US" sz="2400" b="1" dirty="0">
                <a:solidFill>
                  <a:schemeClr val="bg1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endParaRPr lang="en-US" altLang="zh-TW" sz="2400" b="1" dirty="0">
              <a:solidFill>
                <a:schemeClr val="bg1">
                  <a:lumMod val="1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400" b="1" dirty="0">
              <a:solidFill>
                <a:schemeClr val="bg1">
                  <a:lumMod val="1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9FE97B0-39E3-4DFD-A6CB-C2DD5B28DE3A}"/>
              </a:ext>
            </a:extLst>
          </p:cNvPr>
          <p:cNvSpPr/>
          <p:nvPr/>
        </p:nvSpPr>
        <p:spPr>
          <a:xfrm>
            <a:off x="1042336" y="3860617"/>
            <a:ext cx="1877437" cy="830997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rgbClr val="000000"/>
                </a:solidFill>
                <a:highlight>
                  <a:srgbClr val="FF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基礎閱讀</a:t>
            </a:r>
            <a:endParaRPr lang="en-US" altLang="zh-TW" sz="2400" b="1" dirty="0">
              <a:solidFill>
                <a:srgbClr val="000000"/>
              </a:solidFill>
              <a:highlight>
                <a:srgbClr val="FFFFFF"/>
              </a:highligh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solidFill>
                  <a:srgbClr val="000000"/>
                </a:solidFill>
                <a:highlight>
                  <a:srgbClr val="FF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紮根與啟航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sz="2400" b="1" dirty="0">
              <a:solidFill>
                <a:srgbClr val="000000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BC7A69E-3FFE-4709-8F3D-808B46E67347}"/>
              </a:ext>
            </a:extLst>
          </p:cNvPr>
          <p:cNvSpPr/>
          <p:nvPr/>
        </p:nvSpPr>
        <p:spPr>
          <a:xfrm>
            <a:off x="3494870" y="3860617"/>
            <a:ext cx="1723549" cy="830997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閱讀環境</a:t>
            </a:r>
            <a:endParaRPr lang="en-US" altLang="zh-TW" sz="2400" b="1" dirty="0">
              <a:solidFill>
                <a:schemeClr val="bg1">
                  <a:lumMod val="10000"/>
                </a:schemeClr>
              </a:solidFill>
              <a:highlight>
                <a:srgbClr val="FFFFFF"/>
              </a:highligh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教育與創新</a:t>
            </a:r>
            <a:endParaRPr lang="en-US" altLang="zh-TW" sz="2400" b="1" dirty="0">
              <a:solidFill>
                <a:schemeClr val="bg1">
                  <a:lumMod val="10000"/>
                </a:schemeClr>
              </a:solidFill>
              <a:highlight>
                <a:srgbClr val="FFFFFF"/>
              </a:highligh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333F54E-9938-4226-B60B-1CB6AA05A35E}"/>
              </a:ext>
            </a:extLst>
          </p:cNvPr>
          <p:cNvSpPr/>
          <p:nvPr/>
        </p:nvSpPr>
        <p:spPr>
          <a:xfrm>
            <a:off x="5801940" y="3930852"/>
            <a:ext cx="1723549" cy="830997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zh-TW" alt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資源</a:t>
            </a:r>
            <a:r>
              <a:rPr lang="zh-TW" altLang="en-US" sz="2400" b="1" dirty="0">
                <a:solidFill>
                  <a:schemeClr val="bg1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整合</a:t>
            </a:r>
            <a:endParaRPr lang="en-US" altLang="zh-TW" sz="2400" b="1" dirty="0">
              <a:solidFill>
                <a:schemeClr val="bg1">
                  <a:lumMod val="1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solidFill>
                  <a:schemeClr val="bg1">
                    <a:lumMod val="10000"/>
                  </a:schemeClr>
                </a:solidFill>
                <a:highlight>
                  <a:srgbClr val="FFFFFF"/>
                </a:highlight>
                <a:latin typeface="標楷體" panose="03000509000000000000" pitchFamily="65" charset="-120"/>
                <a:ea typeface="標楷體" panose="03000509000000000000" pitchFamily="65" charset="-120"/>
              </a:rPr>
              <a:t>策略</a:t>
            </a:r>
            <a:r>
              <a:rPr lang="zh-TW" altLang="en-US" sz="2400" b="1" dirty="0">
                <a:solidFill>
                  <a:schemeClr val="bg1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與精進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828" y="319272"/>
            <a:ext cx="891683" cy="891683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2FC9F028-5DC5-46AF-92D4-1B477CFD8781}"/>
              </a:ext>
            </a:extLst>
          </p:cNvPr>
          <p:cNvSpPr/>
          <p:nvPr/>
        </p:nvSpPr>
        <p:spPr>
          <a:xfrm>
            <a:off x="2526673" y="85466"/>
            <a:ext cx="43396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閱讀推動之理念目標</a:t>
            </a:r>
            <a:endParaRPr lang="en-US" altLang="zh-TW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  <a:p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及組織架構</a:t>
            </a:r>
          </a:p>
        </p:txBody>
      </p:sp>
      <p:sp>
        <p:nvSpPr>
          <p:cNvPr id="28" name="Text Box 72">
            <a:extLst>
              <a:ext uri="{FF2B5EF4-FFF2-40B4-BE49-F238E27FC236}">
                <a16:creationId xmlns:a16="http://schemas.microsoft.com/office/drawing/2014/main" id="{4A4B1948-2A81-4A48-B6BF-C9A67A3F3C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6175" y="385334"/>
            <a:ext cx="900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FFFFFF"/>
                </a:solidFill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8624153"/>
      </p:ext>
    </p:extLst>
  </p:cSld>
  <p:clrMapOvr>
    <a:masterClrMapping/>
  </p:clrMapOvr>
  <p:transition advClick="0" advTm="6000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0063658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183BF2A-B50A-42D8-8853-05DECE164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238" y="209551"/>
            <a:ext cx="891683" cy="891683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18DEFF86-E4D8-4DD5-BE2A-CC924EA1D309}"/>
              </a:ext>
            </a:extLst>
          </p:cNvPr>
          <p:cNvSpPr/>
          <p:nvPr/>
        </p:nvSpPr>
        <p:spPr>
          <a:xfrm>
            <a:off x="1340922" y="301449"/>
            <a:ext cx="648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陸、結語  </a:t>
            </a:r>
            <a:r>
              <a:rPr lang="zh-TW" altLang="en-US" sz="4000" b="1" dirty="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瑠公閱讀溫度計</a:t>
            </a:r>
            <a:endParaRPr lang="zh-TW" altLang="en-US" sz="2800" b="1" dirty="0">
              <a:solidFill>
                <a:srgbClr val="F2F2F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</p:txBody>
      </p:sp>
      <p:graphicFrame>
        <p:nvGraphicFramePr>
          <p:cNvPr id="19" name="圖表 18">
            <a:extLst>
              <a:ext uri="{FF2B5EF4-FFF2-40B4-BE49-F238E27FC236}">
                <a16:creationId xmlns:a16="http://schemas.microsoft.com/office/drawing/2014/main" id="{30CF8DE1-98FB-4654-AB6C-9D908DAB1A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3855760"/>
              </p:ext>
            </p:extLst>
          </p:nvPr>
        </p:nvGraphicFramePr>
        <p:xfrm>
          <a:off x="1340920" y="1236128"/>
          <a:ext cx="7191519" cy="3293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2" name="矩形 1">
            <a:extLst>
              <a:ext uri="{FF2B5EF4-FFF2-40B4-BE49-F238E27FC236}">
                <a16:creationId xmlns:a16="http://schemas.microsoft.com/office/drawing/2014/main" id="{9F98F7F0-6837-4695-B747-D96778B5EB95}"/>
              </a:ext>
            </a:extLst>
          </p:cNvPr>
          <p:cNvSpPr/>
          <p:nvPr/>
        </p:nvSpPr>
        <p:spPr>
          <a:xfrm>
            <a:off x="1768429" y="4603444"/>
            <a:ext cx="646331" cy="646331"/>
          </a:xfrm>
          <a:prstGeom prst="rect">
            <a:avLst/>
          </a:prstGeom>
          <a:solidFill>
            <a:srgbClr val="CC0066"/>
          </a:solidFill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FFFFFF"/>
                </a:solidFill>
              </a:rPr>
              <a:t>閱讀</a:t>
            </a:r>
            <a:endParaRPr lang="en-US" altLang="zh-TW" b="1" dirty="0">
              <a:solidFill>
                <a:srgbClr val="FFFFFF"/>
              </a:solidFill>
            </a:endParaRPr>
          </a:p>
          <a:p>
            <a:r>
              <a:rPr lang="zh-TW" altLang="en-US" b="1" dirty="0">
                <a:solidFill>
                  <a:srgbClr val="FFFFFF"/>
                </a:solidFill>
              </a:rPr>
              <a:t>動機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5360275-29E4-46A6-ABF5-FC3C6FE4BBD3}"/>
              </a:ext>
            </a:extLst>
          </p:cNvPr>
          <p:cNvSpPr/>
          <p:nvPr/>
        </p:nvSpPr>
        <p:spPr>
          <a:xfrm>
            <a:off x="2754772" y="4603444"/>
            <a:ext cx="646331" cy="646331"/>
          </a:xfrm>
          <a:prstGeom prst="rect">
            <a:avLst/>
          </a:prstGeom>
          <a:solidFill>
            <a:srgbClr val="CC0066"/>
          </a:solidFill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FFFFFF"/>
                </a:solidFill>
                <a:latin typeface="+mj-ea"/>
              </a:rPr>
              <a:t>閱讀</a:t>
            </a:r>
            <a:endParaRPr lang="en-US" altLang="zh-TW" b="1" dirty="0">
              <a:solidFill>
                <a:srgbClr val="FFFFFF"/>
              </a:solidFill>
              <a:latin typeface="+mj-ea"/>
            </a:endParaRPr>
          </a:p>
          <a:p>
            <a:r>
              <a:rPr lang="zh-TW" altLang="en-US" b="1" dirty="0">
                <a:solidFill>
                  <a:srgbClr val="FFFFFF"/>
                </a:solidFill>
                <a:latin typeface="+mj-ea"/>
              </a:rPr>
              <a:t>習慣</a:t>
            </a:r>
            <a:endParaRPr lang="zh-TW" altLang="en-US" dirty="0">
              <a:solidFill>
                <a:srgbClr val="FFFFFF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27361FF-5542-449E-A630-571A1C86E08E}"/>
              </a:ext>
            </a:extLst>
          </p:cNvPr>
          <p:cNvSpPr/>
          <p:nvPr/>
        </p:nvSpPr>
        <p:spPr>
          <a:xfrm>
            <a:off x="3823386" y="4547707"/>
            <a:ext cx="6463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/>
              <a:t>和</a:t>
            </a:r>
            <a:endParaRPr lang="en-US" altLang="zh-TW" b="1" dirty="0"/>
          </a:p>
          <a:p>
            <a:r>
              <a:rPr lang="zh-TW" altLang="en-US" b="1" dirty="0"/>
              <a:t>特定</a:t>
            </a:r>
            <a:endParaRPr lang="en-US" altLang="zh-TW" b="1" dirty="0"/>
          </a:p>
          <a:p>
            <a:r>
              <a:rPr lang="zh-TW" altLang="en-US" b="1" dirty="0"/>
              <a:t>人物</a:t>
            </a:r>
            <a:endParaRPr lang="en-US" altLang="zh-TW" b="1" dirty="0"/>
          </a:p>
          <a:p>
            <a:r>
              <a:rPr lang="zh-TW" altLang="en-US" b="1" dirty="0"/>
              <a:t>聊書</a:t>
            </a:r>
            <a:endParaRPr lang="en-US" altLang="zh-TW" b="1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79EC11C-D0A5-45B0-905B-51C06E676D7C}"/>
              </a:ext>
            </a:extLst>
          </p:cNvPr>
          <p:cNvSpPr/>
          <p:nvPr/>
        </p:nvSpPr>
        <p:spPr>
          <a:xfrm>
            <a:off x="4764559" y="4529845"/>
            <a:ext cx="6463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+mj-ea"/>
              </a:rPr>
              <a:t>和</a:t>
            </a:r>
            <a:endParaRPr lang="en-US" altLang="zh-TW" b="1" dirty="0">
              <a:latin typeface="+mj-ea"/>
            </a:endParaRPr>
          </a:p>
          <a:p>
            <a:r>
              <a:rPr lang="zh-TW" altLang="en-US" b="1" dirty="0">
                <a:latin typeface="+mj-ea"/>
              </a:rPr>
              <a:t>家人</a:t>
            </a:r>
            <a:endParaRPr lang="en-US" altLang="zh-TW" b="1" dirty="0">
              <a:latin typeface="+mj-ea"/>
            </a:endParaRPr>
          </a:p>
          <a:p>
            <a:r>
              <a:rPr lang="zh-TW" altLang="en-US" b="1" dirty="0">
                <a:latin typeface="+mj-ea"/>
              </a:rPr>
              <a:t>聊書</a:t>
            </a: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20333FA-4E91-4306-BC91-FBF95C841682}"/>
              </a:ext>
            </a:extLst>
          </p:cNvPr>
          <p:cNvSpPr/>
          <p:nvPr/>
        </p:nvSpPr>
        <p:spPr>
          <a:xfrm>
            <a:off x="5509231" y="4558420"/>
            <a:ext cx="877163" cy="923330"/>
          </a:xfrm>
          <a:prstGeom prst="rect">
            <a:avLst/>
          </a:prstGeom>
          <a:solidFill>
            <a:srgbClr val="CC0066"/>
          </a:solidFill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FFFFFF"/>
                </a:solidFill>
              </a:rPr>
              <a:t>其他</a:t>
            </a:r>
            <a:endParaRPr lang="en-US" altLang="zh-TW" b="1" dirty="0">
              <a:solidFill>
                <a:srgbClr val="FFFFFF"/>
              </a:solidFill>
            </a:endParaRPr>
          </a:p>
          <a:p>
            <a:r>
              <a:rPr lang="zh-TW" altLang="en-US" b="1" dirty="0">
                <a:solidFill>
                  <a:srgbClr val="FFFFFF"/>
                </a:solidFill>
              </a:rPr>
              <a:t>圖書館</a:t>
            </a:r>
            <a:endParaRPr lang="en-US" altLang="zh-TW" b="1" dirty="0">
              <a:solidFill>
                <a:srgbClr val="FFFFFF"/>
              </a:solidFill>
            </a:endParaRPr>
          </a:p>
          <a:p>
            <a:r>
              <a:rPr lang="zh-TW" altLang="en-US" b="1" dirty="0">
                <a:solidFill>
                  <a:srgbClr val="FFFFFF"/>
                </a:solidFill>
              </a:rPr>
              <a:t>借書</a:t>
            </a:r>
            <a:endParaRPr lang="zh-TW" altLang="en-US" dirty="0">
              <a:solidFill>
                <a:srgbClr val="FFFFFF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145C5D9-DC1F-467D-ABB0-5F7005D28D77}"/>
              </a:ext>
            </a:extLst>
          </p:cNvPr>
          <p:cNvSpPr/>
          <p:nvPr/>
        </p:nvSpPr>
        <p:spPr>
          <a:xfrm>
            <a:off x="6640639" y="4603444"/>
            <a:ext cx="646331" cy="923330"/>
          </a:xfrm>
          <a:prstGeom prst="rect">
            <a:avLst/>
          </a:prstGeom>
          <a:solidFill>
            <a:srgbClr val="CC0066"/>
          </a:solidFill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rgbClr val="FFFFFF"/>
                </a:solidFill>
              </a:rPr>
              <a:t>班級</a:t>
            </a:r>
            <a:endParaRPr lang="en-US" altLang="zh-TW" b="1" dirty="0">
              <a:solidFill>
                <a:srgbClr val="FFFFFF"/>
              </a:solidFill>
            </a:endParaRPr>
          </a:p>
          <a:p>
            <a:r>
              <a:rPr lang="zh-TW" altLang="en-US" b="1" dirty="0">
                <a:solidFill>
                  <a:srgbClr val="FFFFFF"/>
                </a:solidFill>
              </a:rPr>
              <a:t>書櫃</a:t>
            </a:r>
            <a:endParaRPr lang="en-US" altLang="zh-TW" b="1" dirty="0">
              <a:solidFill>
                <a:srgbClr val="FFFFFF"/>
              </a:solidFill>
            </a:endParaRPr>
          </a:p>
          <a:p>
            <a:r>
              <a:rPr lang="zh-TW" altLang="en-US" b="1" dirty="0">
                <a:solidFill>
                  <a:srgbClr val="FFFFFF"/>
                </a:solidFill>
              </a:rPr>
              <a:t>借書</a:t>
            </a:r>
            <a:endParaRPr lang="en-US" altLang="zh-TW" b="1" dirty="0">
              <a:solidFill>
                <a:srgbClr val="FFFFFF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D81CEE1-6D08-4CB4-BA49-6A084DA88A17}"/>
              </a:ext>
            </a:extLst>
          </p:cNvPr>
          <p:cNvSpPr/>
          <p:nvPr/>
        </p:nvSpPr>
        <p:spPr>
          <a:xfrm>
            <a:off x="7622409" y="4575074"/>
            <a:ext cx="6463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/>
              <a:t>推動</a:t>
            </a:r>
            <a:endParaRPr lang="en-US" altLang="zh-TW" b="1" dirty="0"/>
          </a:p>
          <a:p>
            <a:r>
              <a:rPr lang="zh-TW" altLang="en-US" b="1" dirty="0"/>
              <a:t>閱讀</a:t>
            </a:r>
            <a:endParaRPr lang="en-US" altLang="zh-TW" b="1" dirty="0"/>
          </a:p>
          <a:p>
            <a:r>
              <a:rPr lang="zh-TW" altLang="en-US" b="1" dirty="0"/>
              <a:t>活動</a:t>
            </a:r>
            <a:endParaRPr lang="zh-TW" altLang="en-US" dirty="0"/>
          </a:p>
        </p:txBody>
      </p:sp>
      <p:pic>
        <p:nvPicPr>
          <p:cNvPr id="20" name="chart"/>
          <p:cNvPicPr>
            <a:picLocks noChangeAspect="1"/>
          </p:cNvPicPr>
          <p:nvPr/>
        </p:nvPicPr>
        <p:blipFill>
          <a:blip r:embed="rId11" cstate="print"/>
          <a:srcRect l="3134" t="8017" r="4988" b="7396"/>
          <a:stretch>
            <a:fillRect/>
          </a:stretch>
        </p:blipFill>
        <p:spPr>
          <a:xfrm>
            <a:off x="9182100" y="1123"/>
            <a:ext cx="2309268" cy="220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0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>
        <p:cut/>
      </p:transition>
    </mc:Choice>
    <mc:Fallback xmlns="">
      <p:transition spd="slow" advTm="7000">
        <p:cut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7539" y="243348"/>
            <a:ext cx="938461" cy="93846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347539" y="2214554"/>
            <a:ext cx="682368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一枝草</a:t>
            </a:r>
            <a:endParaRPr lang="en-US" altLang="zh-TW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一點露</a:t>
            </a:r>
            <a:endParaRPr lang="en-US" altLang="zh-TW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灌溉耕耘</a:t>
            </a:r>
            <a:endParaRPr lang="en-US" altLang="zh-TW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留下足跡</a:t>
            </a:r>
            <a:endParaRPr lang="en-US" altLang="zh-TW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走進</a:t>
            </a:r>
            <a:r>
              <a:rPr lang="zh-TW" altLang="en-US" sz="3600" b="1" dirty="0">
                <a:solidFill>
                  <a:srgbClr val="00B0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瑠公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</a:t>
            </a:r>
            <a:endParaRPr lang="en-US" altLang="zh-TW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喜入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閱讀桃花源</a:t>
            </a:r>
            <a:endParaRPr lang="en-US" altLang="zh-TW" sz="3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原來，我們與</a:t>
            </a:r>
            <a:r>
              <a:rPr lang="en-US" altLang="zh-TW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108</a:t>
            </a:r>
            <a:r>
              <a:rPr lang="zh-TW" altLang="en-US" sz="3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課綱</a:t>
            </a:r>
            <a:r>
              <a:rPr lang="zh-TW" altLang="en-US" sz="36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不期而遇</a:t>
            </a:r>
            <a:endParaRPr lang="en-US" altLang="zh-TW" sz="36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66" y="-48969"/>
            <a:ext cx="1792379" cy="6889077"/>
          </a:xfrm>
          <a:prstGeom prst="rect">
            <a:avLst/>
          </a:prstGeom>
        </p:spPr>
      </p:pic>
      <p:pic>
        <p:nvPicPr>
          <p:cNvPr id="20" name="Picture 62" descr="card2">
            <a:extLst>
              <a:ext uri="{FF2B5EF4-FFF2-40B4-BE49-F238E27FC236}">
                <a16:creationId xmlns:a16="http://schemas.microsoft.com/office/drawing/2014/main" id="{995FA4D4-37DF-4B0C-9059-DE26CCD70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8" r="6224"/>
          <a:stretch>
            <a:fillRect/>
          </a:stretch>
        </p:blipFill>
        <p:spPr bwMode="auto">
          <a:xfrm>
            <a:off x="80604" y="-54014"/>
            <a:ext cx="1089933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3" descr="card1">
            <a:extLst>
              <a:ext uri="{FF2B5EF4-FFF2-40B4-BE49-F238E27FC236}">
                <a16:creationId xmlns:a16="http://schemas.microsoft.com/office/drawing/2014/main" id="{D9891985-EEF9-4714-8B22-94329F191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58" r="8714"/>
          <a:stretch>
            <a:fillRect/>
          </a:stretch>
        </p:blipFill>
        <p:spPr bwMode="auto">
          <a:xfrm>
            <a:off x="31401" y="-51733"/>
            <a:ext cx="8382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4BEFB7F-2B8E-4EF3-A872-C35D8B3E7E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5308" y="748450"/>
            <a:ext cx="3864410" cy="4819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762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>
        <p:cut/>
      </p:transition>
    </mc:Choice>
    <mc:Fallback xmlns="">
      <p:transition spd="slow" advTm="5000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737" y="-39228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82" name="Picture 99" descr="card2">
            <a:extLst>
              <a:ext uri="{FF2B5EF4-FFF2-40B4-BE49-F238E27FC236}">
                <a16:creationId xmlns:a16="http://schemas.microsoft.com/office/drawing/2014/main" id="{4F9057D1-F534-4733-B10C-3740EF1CA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737" y="-50616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8" descr="card1">
            <a:extLst>
              <a:ext uri="{FF2B5EF4-FFF2-40B4-BE49-F238E27FC236}">
                <a16:creationId xmlns:a16="http://schemas.microsoft.com/office/drawing/2014/main" id="{35322351-215B-4D25-8DA1-8E4F09DAB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8"/>
          <a:stretch>
            <a:fillRect/>
          </a:stretch>
        </p:blipFill>
        <p:spPr bwMode="auto">
          <a:xfrm>
            <a:off x="7894" y="-39228"/>
            <a:ext cx="941649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id="{7212483F-CD61-4C61-A9ED-7DBC4B47E0EF}"/>
              </a:ext>
            </a:extLst>
          </p:cNvPr>
          <p:cNvSpPr/>
          <p:nvPr/>
        </p:nvSpPr>
        <p:spPr>
          <a:xfrm>
            <a:off x="2533785" y="373957"/>
            <a:ext cx="57246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新黑體B" panose="020B0809000000000000" pitchFamily="49" charset="-120"/>
                <a:ea typeface="文鼎新黑體B" panose="020B0809000000000000" pitchFamily="49" charset="-120"/>
              </a:rPr>
              <a:t>閱推的短中長期目標與內涵</a:t>
            </a:r>
          </a:p>
        </p:txBody>
      </p:sp>
      <p:sp>
        <p:nvSpPr>
          <p:cNvPr id="58" name="Text Box 108">
            <a:extLst>
              <a:ext uri="{FF2B5EF4-FFF2-40B4-BE49-F238E27FC236}">
                <a16:creationId xmlns:a16="http://schemas.microsoft.com/office/drawing/2014/main" id="{06D9B00D-E03F-4DC7-B97E-DD895E917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6314" y="355893"/>
            <a:ext cx="1066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600" dirty="0">
                <a:solidFill>
                  <a:srgbClr val="FFFFFF"/>
                </a:solidFill>
                <a:latin typeface="文鼎新黑體B" panose="020B0809000000000000" pitchFamily="49" charset="-120"/>
                <a:ea typeface="文鼎新黑體B" panose="020B0809000000000000" pitchFamily="49" charset="-120"/>
              </a:rPr>
              <a:t>二、</a:t>
            </a:r>
            <a:endParaRPr lang="en-US" altLang="en-US" sz="3600" dirty="0">
              <a:solidFill>
                <a:srgbClr val="FFFFFF"/>
              </a:solidFill>
              <a:latin typeface="文鼎新黑體B" panose="020B0809000000000000" pitchFamily="49" charset="-120"/>
              <a:ea typeface="文鼎新黑體B" panose="020B0809000000000000" pitchFamily="49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E6E45790-2DFF-41FF-9A3D-689007675ED8}"/>
              </a:ext>
            </a:extLst>
          </p:cNvPr>
          <p:cNvGrpSpPr/>
          <p:nvPr/>
        </p:nvGrpSpPr>
        <p:grpSpPr>
          <a:xfrm>
            <a:off x="834998" y="1200359"/>
            <a:ext cx="2477815" cy="5240842"/>
            <a:chOff x="713274" y="1173163"/>
            <a:chExt cx="2477815" cy="5240842"/>
          </a:xfrm>
        </p:grpSpPr>
        <p:grpSp>
          <p:nvGrpSpPr>
            <p:cNvPr id="69" name="群組 68">
              <a:extLst>
                <a:ext uri="{FF2B5EF4-FFF2-40B4-BE49-F238E27FC236}">
                  <a16:creationId xmlns:a16="http://schemas.microsoft.com/office/drawing/2014/main" id="{8C8C514C-53AB-4186-8EAA-7FDEE38AEB0C}"/>
                </a:ext>
              </a:extLst>
            </p:cNvPr>
            <p:cNvGrpSpPr/>
            <p:nvPr/>
          </p:nvGrpSpPr>
          <p:grpSpPr>
            <a:xfrm>
              <a:off x="713274" y="1173163"/>
              <a:ext cx="2477815" cy="5240842"/>
              <a:chOff x="24464" y="-42442"/>
              <a:chExt cx="2658724" cy="5240842"/>
            </a:xfrm>
            <a:scene3d>
              <a:camera prst="orthographicFront"/>
              <a:lightRig rig="flat" dir="t"/>
            </a:scene3d>
          </p:grpSpPr>
          <p:sp>
            <p:nvSpPr>
              <p:cNvPr id="79" name="矩形: 圓角 78">
                <a:extLst>
                  <a:ext uri="{FF2B5EF4-FFF2-40B4-BE49-F238E27FC236}">
                    <a16:creationId xmlns:a16="http://schemas.microsoft.com/office/drawing/2014/main" id="{77197F77-8FEC-4483-AA6E-CA4926B8B07B}"/>
                  </a:ext>
                </a:extLst>
              </p:cNvPr>
              <p:cNvSpPr/>
              <p:nvPr/>
            </p:nvSpPr>
            <p:spPr>
              <a:xfrm>
                <a:off x="58457" y="13824"/>
                <a:ext cx="2624731" cy="5184576"/>
              </a:xfrm>
              <a:prstGeom prst="roundRect">
                <a:avLst>
                  <a:gd name="adj" fmla="val 10000"/>
                </a:avLst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80" name="矩形: 圓角 4">
                <a:extLst>
                  <a:ext uri="{FF2B5EF4-FFF2-40B4-BE49-F238E27FC236}">
                    <a16:creationId xmlns:a16="http://schemas.microsoft.com/office/drawing/2014/main" id="{B0A8B40D-C0DE-49D5-BAB3-EB1EA3EC1F70}"/>
                  </a:ext>
                </a:extLst>
              </p:cNvPr>
              <p:cNvSpPr txBox="1"/>
              <p:nvPr/>
            </p:nvSpPr>
            <p:spPr>
              <a:xfrm>
                <a:off x="24464" y="2180309"/>
                <a:ext cx="2624731" cy="2073830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99136" tIns="199136" rIns="199136" bIns="199136" numCol="1" spcCol="1270" anchor="t" anchorCtr="1">
                <a:noAutofit/>
              </a:bodyPr>
              <a:lstStyle/>
              <a:p>
                <a:pPr marL="0" lvl="0" indent="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TW" altLang="en-US" sz="2800" b="1" kern="1200" dirty="0"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285750" lvl="1" indent="-28575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en-US" altLang="zh-TW" sz="2800" b="1" kern="1200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285750" lvl="1" indent="-28575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zh-TW" altLang="en-US" sz="2800" b="1" kern="1200" dirty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探索觀察</a:t>
                </a:r>
              </a:p>
              <a:p>
                <a:pPr marL="285750" lvl="1" indent="-28575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zh-TW" altLang="en-US" sz="2800" b="1" kern="1200" dirty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閱讀熱情</a:t>
                </a:r>
              </a:p>
            </p:txBody>
          </p:sp>
          <p:sp>
            <p:nvSpPr>
              <p:cNvPr id="90" name="矩形: 圓角 89">
                <a:extLst>
                  <a:ext uri="{FF2B5EF4-FFF2-40B4-BE49-F238E27FC236}">
                    <a16:creationId xmlns:a16="http://schemas.microsoft.com/office/drawing/2014/main" id="{63E539FF-B3AC-4A56-A08A-E2DEE566B21D}"/>
                  </a:ext>
                </a:extLst>
              </p:cNvPr>
              <p:cNvSpPr/>
              <p:nvPr/>
            </p:nvSpPr>
            <p:spPr>
              <a:xfrm>
                <a:off x="46679" y="-42442"/>
                <a:ext cx="2624731" cy="5184576"/>
              </a:xfrm>
              <a:prstGeom prst="roundRect">
                <a:avLst>
                  <a:gd name="adj" fmla="val 10000"/>
                </a:avLst>
              </a:prstGeom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</p:grpSp>
        <p:sp>
          <p:nvSpPr>
            <p:cNvPr id="81" name="矩形 80">
              <a:extLst>
                <a:ext uri="{FF2B5EF4-FFF2-40B4-BE49-F238E27FC236}">
                  <a16:creationId xmlns:a16="http://schemas.microsoft.com/office/drawing/2014/main" id="{2E35A82C-0A8E-4CB1-85B4-C017BD22FA5E}"/>
                </a:ext>
              </a:extLst>
            </p:cNvPr>
            <p:cNvSpPr/>
            <p:nvPr/>
          </p:nvSpPr>
          <p:spPr>
            <a:xfrm>
              <a:off x="744954" y="1244882"/>
              <a:ext cx="2391595" cy="2312981"/>
            </a:xfrm>
            <a:prstGeom prst="rect">
              <a:avLst/>
            </a:prstGeom>
            <a:blipFill rotWithShape="1">
              <a:blip r:embed="rId8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2">
                <a:tint val="50000"/>
                <a:hueOff val="5104832"/>
                <a:satOff val="26214"/>
                <a:lumOff val="992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97E09A9A-3378-4B6F-936C-7AC3B5DE8A09}"/>
              </a:ext>
            </a:extLst>
          </p:cNvPr>
          <p:cNvGrpSpPr/>
          <p:nvPr/>
        </p:nvGrpSpPr>
        <p:grpSpPr>
          <a:xfrm>
            <a:off x="3215701" y="1172843"/>
            <a:ext cx="2545299" cy="5268358"/>
            <a:chOff x="2967153" y="1245435"/>
            <a:chExt cx="2545299" cy="5965038"/>
          </a:xfrm>
        </p:grpSpPr>
        <p:grpSp>
          <p:nvGrpSpPr>
            <p:cNvPr id="71" name="群組 70">
              <a:extLst>
                <a:ext uri="{FF2B5EF4-FFF2-40B4-BE49-F238E27FC236}">
                  <a16:creationId xmlns:a16="http://schemas.microsoft.com/office/drawing/2014/main" id="{6376BC59-2DE5-4FB0-A2FB-5C75B9A4EE9E}"/>
                </a:ext>
              </a:extLst>
            </p:cNvPr>
            <p:cNvGrpSpPr/>
            <p:nvPr/>
          </p:nvGrpSpPr>
          <p:grpSpPr>
            <a:xfrm>
              <a:off x="3017512" y="2025897"/>
              <a:ext cx="2494940" cy="5184576"/>
              <a:chOff x="2505621" y="810292"/>
              <a:chExt cx="2630851" cy="5184576"/>
            </a:xfrm>
            <a:scene3d>
              <a:camera prst="orthographicFront"/>
              <a:lightRig rig="flat" dir="t"/>
            </a:scene3d>
          </p:grpSpPr>
          <p:sp>
            <p:nvSpPr>
              <p:cNvPr id="77" name="矩形: 圓角 76">
                <a:extLst>
                  <a:ext uri="{FF2B5EF4-FFF2-40B4-BE49-F238E27FC236}">
                    <a16:creationId xmlns:a16="http://schemas.microsoft.com/office/drawing/2014/main" id="{06E191B8-4B5D-436F-B08F-1E94B4584CE8}"/>
                  </a:ext>
                </a:extLst>
              </p:cNvPr>
              <p:cNvSpPr/>
              <p:nvPr/>
            </p:nvSpPr>
            <p:spPr>
              <a:xfrm>
                <a:off x="2557085" y="810292"/>
                <a:ext cx="2579387" cy="5184576"/>
              </a:xfrm>
              <a:prstGeom prst="roundRect">
                <a:avLst>
                  <a:gd name="adj" fmla="val 10000"/>
                </a:avLst>
              </a:prstGeom>
              <a:solidFill>
                <a:srgbClr val="FFCCFF"/>
              </a:solidFill>
              <a:sp3d prstMaterial="dkEdge">
                <a:bevelT w="8200" h="38100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2">
                <a:schemeClr val="accent2">
                  <a:hueOff val="3971073"/>
                  <a:satOff val="11905"/>
                  <a:lumOff val="16862"/>
                  <a:alphaOff val="0"/>
                </a:schemeClr>
              </a:fillRef>
              <a:effectRef idx="1">
                <a:schemeClr val="accent2">
                  <a:hueOff val="3971073"/>
                  <a:satOff val="11905"/>
                  <a:lumOff val="16862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78" name="矩形: 圓角 7">
                <a:extLst>
                  <a:ext uri="{FF2B5EF4-FFF2-40B4-BE49-F238E27FC236}">
                    <a16:creationId xmlns:a16="http://schemas.microsoft.com/office/drawing/2014/main" id="{BDC7B01F-02F7-44DE-8E9F-87AF37E0B6F6}"/>
                  </a:ext>
                </a:extLst>
              </p:cNvPr>
              <p:cNvSpPr txBox="1"/>
              <p:nvPr/>
            </p:nvSpPr>
            <p:spPr>
              <a:xfrm>
                <a:off x="2505621" y="2044597"/>
                <a:ext cx="2534729" cy="208083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99136" tIns="199136" rIns="199136" bIns="199136" numCol="1" spcCol="1270" anchor="t" anchorCtr="1">
                <a:noAutofit/>
              </a:bodyPr>
              <a:lstStyle/>
              <a:p>
                <a:pPr marL="0" lvl="0" indent="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TW" altLang="en-US" sz="3200" b="1" kern="1200" dirty="0">
                  <a:solidFill>
                    <a:srgbClr val="FC0280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285750" lvl="1" indent="-28575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en-US" altLang="zh-TW" sz="2800" b="1" kern="1200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285750" lvl="1" indent="-28575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endParaRPr lang="en-US" altLang="zh-TW" sz="2800" b="1" kern="1200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285750" lvl="1" indent="-28575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zh-TW" altLang="en-US" sz="2800" b="1" kern="1200" dirty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習慣閱讀</a:t>
                </a:r>
                <a:endParaRPr lang="en-US" altLang="zh-TW" sz="2800" b="1" kern="1200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285750" lvl="1" indent="-28575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zh-TW" altLang="en-US" sz="2800" b="1" dirty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議題融入</a:t>
                </a:r>
                <a:endParaRPr lang="zh-TW" altLang="en-US" sz="2800" b="1" kern="1200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endParaRPr>
              </a:p>
              <a:p>
                <a:pPr marL="285750" lvl="1" indent="-28575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zh-TW" altLang="en-US" sz="2800" b="1" kern="1200" dirty="0">
                    <a:solidFill>
                      <a:srgbClr val="0000FF"/>
                    </a:solidFill>
                    <a:latin typeface="標楷體" panose="03000509000000000000" pitchFamily="65" charset="-120"/>
                    <a:ea typeface="標楷體" panose="03000509000000000000" pitchFamily="65" charset="-120"/>
                  </a:rPr>
                  <a:t>自學自省</a:t>
                </a:r>
              </a:p>
            </p:txBody>
          </p:sp>
        </p:grpSp>
        <p:sp>
          <p:nvSpPr>
            <p:cNvPr id="72" name="矩形: 圓角 71">
              <a:extLst>
                <a:ext uri="{FF2B5EF4-FFF2-40B4-BE49-F238E27FC236}">
                  <a16:creationId xmlns:a16="http://schemas.microsoft.com/office/drawing/2014/main" id="{EA613F0B-DFC2-4835-A570-8658104BF8E1}"/>
                </a:ext>
              </a:extLst>
            </p:cNvPr>
            <p:cNvSpPr/>
            <p:nvPr/>
          </p:nvSpPr>
          <p:spPr>
            <a:xfrm>
              <a:off x="2967153" y="1245435"/>
              <a:ext cx="2458254" cy="2731204"/>
            </a:xfrm>
            <a:prstGeom prst="roundRect">
              <a:avLst/>
            </a:prstGeom>
            <a:blipFill rotWithShape="1">
              <a:blip r:embed="rId9"/>
              <a:stretch>
                <a:fillRect/>
              </a:stretch>
            </a:blipFill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tint val="50000"/>
                <a:hueOff val="3801368"/>
                <a:satOff val="20117"/>
                <a:lumOff val="497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D106C7BA-7D00-4467-8756-56374305EAF6}"/>
              </a:ext>
            </a:extLst>
          </p:cNvPr>
          <p:cNvGrpSpPr/>
          <p:nvPr/>
        </p:nvGrpSpPr>
        <p:grpSpPr>
          <a:xfrm>
            <a:off x="5715001" y="1173163"/>
            <a:ext cx="2444633" cy="5184576"/>
            <a:chOff x="5260814" y="-47960"/>
            <a:chExt cx="2497571" cy="5184576"/>
          </a:xfrm>
          <a:solidFill>
            <a:srgbClr val="FFFF99"/>
          </a:solidFill>
          <a:scene3d>
            <a:camera prst="orthographicFront"/>
            <a:lightRig rig="flat" dir="t"/>
          </a:scene3d>
        </p:grpSpPr>
        <p:sp>
          <p:nvSpPr>
            <p:cNvPr id="75" name="矩形: 圓角 74">
              <a:extLst>
                <a:ext uri="{FF2B5EF4-FFF2-40B4-BE49-F238E27FC236}">
                  <a16:creationId xmlns:a16="http://schemas.microsoft.com/office/drawing/2014/main" id="{2CF8E5A2-AF82-43B4-B6C4-BE96DF2A61DE}"/>
                </a:ext>
              </a:extLst>
            </p:cNvPr>
            <p:cNvSpPr/>
            <p:nvPr/>
          </p:nvSpPr>
          <p:spPr>
            <a:xfrm>
              <a:off x="5260814" y="-47960"/>
              <a:ext cx="2451435" cy="5184576"/>
            </a:xfrm>
            <a:prstGeom prst="roundRect">
              <a:avLst>
                <a:gd name="adj" fmla="val 10000"/>
              </a:avLst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7942147"/>
                <a:satOff val="23810"/>
                <a:lumOff val="33725"/>
                <a:alphaOff val="0"/>
              </a:schemeClr>
            </a:fillRef>
            <a:effectRef idx="1">
              <a:schemeClr val="accent2">
                <a:hueOff val="7942147"/>
                <a:satOff val="23810"/>
                <a:lumOff val="33725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76" name="矩形: 圓角 10">
              <a:extLst>
                <a:ext uri="{FF2B5EF4-FFF2-40B4-BE49-F238E27FC236}">
                  <a16:creationId xmlns:a16="http://schemas.microsoft.com/office/drawing/2014/main" id="{E9FD2717-5D61-4119-8854-F858188D5150}"/>
                </a:ext>
              </a:extLst>
            </p:cNvPr>
            <p:cNvSpPr txBox="1"/>
            <p:nvPr/>
          </p:nvSpPr>
          <p:spPr>
            <a:xfrm>
              <a:off x="5306257" y="1972622"/>
              <a:ext cx="2452128" cy="207383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99136" tIns="199136" rIns="199136" bIns="199136" numCol="1" spcCol="1270" anchor="t" anchorCtr="1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800" b="1" kern="1200" dirty="0"/>
            </a:p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3200" b="1" kern="1200" dirty="0">
                  <a:solidFill>
                    <a:srgbClr val="FC028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長期目標</a:t>
              </a:r>
            </a:p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TW" altLang="en-US" sz="2800" b="1" kern="1200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學習策略</a:t>
              </a:r>
            </a:p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TW" altLang="en-US" sz="2800" b="1" kern="1200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創作深讀</a:t>
              </a:r>
            </a:p>
          </p:txBody>
        </p:sp>
      </p:grpSp>
      <p:grpSp>
        <p:nvGrpSpPr>
          <p:cNvPr id="96" name="群組 95">
            <a:extLst>
              <a:ext uri="{FF2B5EF4-FFF2-40B4-BE49-F238E27FC236}">
                <a16:creationId xmlns:a16="http://schemas.microsoft.com/office/drawing/2014/main" id="{03E29B28-24AC-4B5D-B5AD-9D98AE481122}"/>
              </a:ext>
            </a:extLst>
          </p:cNvPr>
          <p:cNvGrpSpPr/>
          <p:nvPr/>
        </p:nvGrpSpPr>
        <p:grpSpPr>
          <a:xfrm>
            <a:off x="5667065" y="1183042"/>
            <a:ext cx="2444633" cy="5084377"/>
            <a:chOff x="5260814" y="-47960"/>
            <a:chExt cx="2497571" cy="5184576"/>
          </a:xfrm>
          <a:solidFill>
            <a:srgbClr val="FFFF99"/>
          </a:solidFill>
          <a:scene3d>
            <a:camera prst="orthographicFront"/>
            <a:lightRig rig="flat" dir="t"/>
          </a:scene3d>
        </p:grpSpPr>
        <p:sp>
          <p:nvSpPr>
            <p:cNvPr id="97" name="矩形: 圓角 96">
              <a:extLst>
                <a:ext uri="{FF2B5EF4-FFF2-40B4-BE49-F238E27FC236}">
                  <a16:creationId xmlns:a16="http://schemas.microsoft.com/office/drawing/2014/main" id="{C6AC9BD4-021E-47E1-B4B9-5B646777913E}"/>
                </a:ext>
              </a:extLst>
            </p:cNvPr>
            <p:cNvSpPr/>
            <p:nvPr/>
          </p:nvSpPr>
          <p:spPr>
            <a:xfrm>
              <a:off x="5260814" y="-47960"/>
              <a:ext cx="2451435" cy="5184576"/>
            </a:xfrm>
            <a:prstGeom prst="roundRect">
              <a:avLst>
                <a:gd name="adj" fmla="val 10000"/>
              </a:avLst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7942147"/>
                <a:satOff val="23810"/>
                <a:lumOff val="33725"/>
                <a:alphaOff val="0"/>
              </a:schemeClr>
            </a:fillRef>
            <a:effectRef idx="1">
              <a:schemeClr val="accent2">
                <a:hueOff val="7942147"/>
                <a:satOff val="23810"/>
                <a:lumOff val="33725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98" name="矩形: 圓角 10">
              <a:extLst>
                <a:ext uri="{FF2B5EF4-FFF2-40B4-BE49-F238E27FC236}">
                  <a16:creationId xmlns:a16="http://schemas.microsoft.com/office/drawing/2014/main" id="{2DF51CAA-7A94-4F8E-821A-A5A4AE49DB66}"/>
                </a:ext>
              </a:extLst>
            </p:cNvPr>
            <p:cNvSpPr txBox="1"/>
            <p:nvPr/>
          </p:nvSpPr>
          <p:spPr>
            <a:xfrm>
              <a:off x="5306257" y="1972622"/>
              <a:ext cx="2452128" cy="207383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99136" tIns="199136" rIns="199136" bIns="199136" numCol="1" spcCol="1270" anchor="t" anchorCtr="1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800" b="1" kern="1200" dirty="0"/>
            </a:p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3200" b="1" kern="1200" dirty="0">
                  <a:solidFill>
                    <a:srgbClr val="FC028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長期目標</a:t>
              </a:r>
            </a:p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TW" altLang="en-US" sz="2800" b="1" kern="1200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學習策略</a:t>
              </a:r>
            </a:p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TW" altLang="en-US" sz="2800" b="1" kern="1200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創作深讀</a:t>
              </a:r>
            </a:p>
          </p:txBody>
        </p:sp>
      </p:grpSp>
      <p:grpSp>
        <p:nvGrpSpPr>
          <p:cNvPr id="100" name="群組 99">
            <a:extLst>
              <a:ext uri="{FF2B5EF4-FFF2-40B4-BE49-F238E27FC236}">
                <a16:creationId xmlns:a16="http://schemas.microsoft.com/office/drawing/2014/main" id="{6726938F-8DFC-4B9E-B383-F43BF36CCE4B}"/>
              </a:ext>
            </a:extLst>
          </p:cNvPr>
          <p:cNvGrpSpPr/>
          <p:nvPr/>
        </p:nvGrpSpPr>
        <p:grpSpPr>
          <a:xfrm>
            <a:off x="5711545" y="1156336"/>
            <a:ext cx="2456734" cy="5284865"/>
            <a:chOff x="5260814" y="-47960"/>
            <a:chExt cx="2509934" cy="5184576"/>
          </a:xfrm>
          <a:solidFill>
            <a:srgbClr val="FFFF99"/>
          </a:solidFill>
          <a:scene3d>
            <a:camera prst="orthographicFront"/>
            <a:lightRig rig="flat" dir="t"/>
          </a:scene3d>
        </p:grpSpPr>
        <p:sp>
          <p:nvSpPr>
            <p:cNvPr id="101" name="矩形: 圓角 100">
              <a:extLst>
                <a:ext uri="{FF2B5EF4-FFF2-40B4-BE49-F238E27FC236}">
                  <a16:creationId xmlns:a16="http://schemas.microsoft.com/office/drawing/2014/main" id="{52E52835-0B3A-4245-9119-779E23C5F570}"/>
                </a:ext>
              </a:extLst>
            </p:cNvPr>
            <p:cNvSpPr/>
            <p:nvPr/>
          </p:nvSpPr>
          <p:spPr>
            <a:xfrm>
              <a:off x="5260814" y="-47960"/>
              <a:ext cx="2451435" cy="5184576"/>
            </a:xfrm>
            <a:prstGeom prst="roundRect">
              <a:avLst>
                <a:gd name="adj" fmla="val 10000"/>
              </a:avLst>
            </a:prstGeom>
            <a:grpFill/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7942147"/>
                <a:satOff val="23810"/>
                <a:lumOff val="33725"/>
                <a:alphaOff val="0"/>
              </a:schemeClr>
            </a:fillRef>
            <a:effectRef idx="1">
              <a:schemeClr val="accent2">
                <a:hueOff val="7942147"/>
                <a:satOff val="23810"/>
                <a:lumOff val="33725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02" name="矩形: 圓角 10">
              <a:extLst>
                <a:ext uri="{FF2B5EF4-FFF2-40B4-BE49-F238E27FC236}">
                  <a16:creationId xmlns:a16="http://schemas.microsoft.com/office/drawing/2014/main" id="{E9D44211-7252-48E5-B648-D13C616B5946}"/>
                </a:ext>
              </a:extLst>
            </p:cNvPr>
            <p:cNvSpPr txBox="1"/>
            <p:nvPr/>
          </p:nvSpPr>
          <p:spPr>
            <a:xfrm>
              <a:off x="5318620" y="1822745"/>
              <a:ext cx="2452128" cy="2073830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99136" tIns="199136" rIns="199136" bIns="199136" numCol="1" spcCol="1270" anchor="t" anchorCtr="1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TW" altLang="en-US" sz="2800" b="1" kern="1200" dirty="0"/>
            </a:p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altLang="zh-TW" sz="2800" b="1" kern="1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en-US" altLang="zh-TW" sz="2800" b="1" kern="1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TW" altLang="en-US" sz="2800" b="1" kern="1200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學習策略</a:t>
              </a:r>
              <a:endParaRPr lang="en-US" altLang="zh-TW" sz="2800" b="1" kern="1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TW" altLang="en-US" sz="2800" b="1" kern="1200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獨立思考</a:t>
              </a:r>
              <a:endParaRPr lang="en-US" altLang="zh-TW" sz="2800" b="1" kern="1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zh-TW" altLang="en-US" sz="2800" b="1" dirty="0">
                  <a:solidFill>
                    <a:srgbClr val="0000FF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創作</a:t>
              </a:r>
              <a:endParaRPr lang="zh-TW" altLang="en-US" sz="2800" b="1" kern="12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94" name="矩形: 圓角 93">
            <a:extLst>
              <a:ext uri="{FF2B5EF4-FFF2-40B4-BE49-F238E27FC236}">
                <a16:creationId xmlns:a16="http://schemas.microsoft.com/office/drawing/2014/main" id="{DBA8C5CA-B727-486F-A66C-4572F8F44230}"/>
              </a:ext>
            </a:extLst>
          </p:cNvPr>
          <p:cNvSpPr/>
          <p:nvPr/>
        </p:nvSpPr>
        <p:spPr>
          <a:xfrm>
            <a:off x="5618353" y="1172843"/>
            <a:ext cx="2496898" cy="2415881"/>
          </a:xfrm>
          <a:prstGeom prst="roundRect">
            <a:avLst/>
          </a:prstGeom>
          <a:blipFill rotWithShape="1">
            <a:blip r:embed="rId10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7602737"/>
              <a:satOff val="40234"/>
              <a:lumOff val="9939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TW" altLang="en-US" dirty="0"/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4631" y="194433"/>
            <a:ext cx="891683" cy="891683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124786" y="3737614"/>
            <a:ext cx="5255147" cy="64633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bg1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目標    學習能力遷移</a:t>
            </a:r>
          </a:p>
        </p:txBody>
      </p:sp>
      <p:sp>
        <p:nvSpPr>
          <p:cNvPr id="3" name="向右箭號 2"/>
          <p:cNvSpPr/>
          <p:nvPr/>
        </p:nvSpPr>
        <p:spPr>
          <a:xfrm>
            <a:off x="3301836" y="3920329"/>
            <a:ext cx="533684" cy="239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7212582"/>
      </p:ext>
    </p:extLst>
  </p:cSld>
  <p:clrMapOvr>
    <a:masterClrMapping/>
  </p:clrMapOvr>
  <p:transition advClick="0" advTm="14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8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9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1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68"/>
          <a:stretch>
            <a:fillRect/>
          </a:stretch>
        </p:blipFill>
        <p:spPr bwMode="auto">
          <a:xfrm>
            <a:off x="146009" y="-17329"/>
            <a:ext cx="969607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2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8"/>
          <a:stretch>
            <a:fillRect/>
          </a:stretch>
        </p:blipFill>
        <p:spPr bwMode="auto">
          <a:xfrm>
            <a:off x="128201" y="-17329"/>
            <a:ext cx="699383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 Box 72"/>
          <p:cNvSpPr txBox="1">
            <a:spLocks noChangeArrowheads="1"/>
          </p:cNvSpPr>
          <p:nvPr/>
        </p:nvSpPr>
        <p:spPr bwMode="auto">
          <a:xfrm>
            <a:off x="2267743" y="455125"/>
            <a:ext cx="52925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新黑體B" panose="020B0809000000000000"/>
              </a:rPr>
              <a:t>三、</a:t>
            </a:r>
            <a:r>
              <a:rPr lang="zh-TW" altLang="zh-TW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新黑體B" panose="020B0809000000000000"/>
              </a:rPr>
              <a:t>閱推組織架構與</a:t>
            </a:r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新黑體B" panose="020B0809000000000000"/>
              </a:rPr>
              <a:t>分工</a:t>
            </a:r>
            <a:endParaRPr lang="en-US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文鼎新黑體B" panose="020B080900000000000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5838" y="290929"/>
            <a:ext cx="891683" cy="891683"/>
          </a:xfrm>
          <a:prstGeom prst="rect">
            <a:avLst/>
          </a:prstGeom>
        </p:spPr>
      </p:pic>
      <p:pic>
        <p:nvPicPr>
          <p:cNvPr id="27" name="image67.pn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367644" y="1304764"/>
            <a:ext cx="6804756" cy="500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3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8" descr="Untitled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9" descr="car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0" descr="card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1" descr="car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68"/>
          <a:stretch>
            <a:fillRect/>
          </a:stretch>
        </p:blipFill>
        <p:spPr bwMode="auto">
          <a:xfrm>
            <a:off x="16989" y="-17329"/>
            <a:ext cx="112406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2" descr="card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98"/>
          <a:stretch>
            <a:fillRect/>
          </a:stretch>
        </p:blipFill>
        <p:spPr bwMode="auto">
          <a:xfrm>
            <a:off x="30119" y="-8665"/>
            <a:ext cx="661987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 Box 72"/>
          <p:cNvSpPr txBox="1">
            <a:spLocks noChangeArrowheads="1"/>
          </p:cNvSpPr>
          <p:nvPr/>
        </p:nvSpPr>
        <p:spPr bwMode="auto">
          <a:xfrm>
            <a:off x="2267743" y="455125"/>
            <a:ext cx="839488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新黑體B" panose="020B0809000000000000"/>
              </a:rPr>
              <a:t>三、</a:t>
            </a:r>
            <a:r>
              <a:rPr lang="zh-TW" altLang="zh-TW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新黑體B" panose="020B0809000000000000"/>
              </a:rPr>
              <a:t>閱推組織架構與</a:t>
            </a:r>
            <a:r>
              <a:rPr lang="zh-TW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文鼎新黑體B" panose="020B0809000000000000"/>
              </a:rPr>
              <a:t>分工</a:t>
            </a:r>
            <a:endParaRPr lang="en-US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文鼎新黑體B" panose="020B0809000000000000"/>
            </a:endParaRPr>
          </a:p>
        </p:txBody>
      </p:sp>
      <p:graphicFrame>
        <p:nvGraphicFramePr>
          <p:cNvPr id="8" name="Diagram 8"/>
          <p:cNvGraphicFramePr/>
          <p:nvPr>
            <p:extLst/>
          </p:nvPr>
        </p:nvGraphicFramePr>
        <p:xfrm>
          <a:off x="1086516" y="1831171"/>
          <a:ext cx="7416824" cy="3777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Freeform 6"/>
          <p:cNvSpPr>
            <a:spLocks noEditPoints="1"/>
          </p:cNvSpPr>
          <p:nvPr/>
        </p:nvSpPr>
        <p:spPr bwMode="auto">
          <a:xfrm>
            <a:off x="1475657" y="3259509"/>
            <a:ext cx="568213" cy="606345"/>
          </a:xfrm>
          <a:custGeom>
            <a:avLst/>
            <a:gdLst>
              <a:gd name="T0" fmla="*/ 67 w 376"/>
              <a:gd name="T1" fmla="*/ 3 h 401"/>
              <a:gd name="T2" fmla="*/ 62 w 376"/>
              <a:gd name="T3" fmla="*/ 3 h 401"/>
              <a:gd name="T4" fmla="*/ 0 w 376"/>
              <a:gd name="T5" fmla="*/ 159 h 401"/>
              <a:gd name="T6" fmla="*/ 65 w 376"/>
              <a:gd name="T7" fmla="*/ 223 h 401"/>
              <a:gd name="T8" fmla="*/ 129 w 376"/>
              <a:gd name="T9" fmla="*/ 159 h 401"/>
              <a:gd name="T10" fmla="*/ 67 w 376"/>
              <a:gd name="T11" fmla="*/ 3 h 401"/>
              <a:gd name="T12" fmla="*/ 313 w 376"/>
              <a:gd name="T13" fmla="*/ 3 h 401"/>
              <a:gd name="T14" fmla="*/ 309 w 376"/>
              <a:gd name="T15" fmla="*/ 3 h 401"/>
              <a:gd name="T16" fmla="*/ 246 w 376"/>
              <a:gd name="T17" fmla="*/ 159 h 401"/>
              <a:gd name="T18" fmla="*/ 311 w 376"/>
              <a:gd name="T19" fmla="*/ 223 h 401"/>
              <a:gd name="T20" fmla="*/ 376 w 376"/>
              <a:gd name="T21" fmla="*/ 159 h 401"/>
              <a:gd name="T22" fmla="*/ 313 w 376"/>
              <a:gd name="T23" fmla="*/ 3 h 401"/>
              <a:gd name="T24" fmla="*/ 185 w 376"/>
              <a:gd name="T25" fmla="*/ 180 h 401"/>
              <a:gd name="T26" fmla="*/ 123 w 376"/>
              <a:gd name="T27" fmla="*/ 337 h 401"/>
              <a:gd name="T28" fmla="*/ 188 w 376"/>
              <a:gd name="T29" fmla="*/ 401 h 401"/>
              <a:gd name="T30" fmla="*/ 253 w 376"/>
              <a:gd name="T31" fmla="*/ 337 h 401"/>
              <a:gd name="T32" fmla="*/ 190 w 376"/>
              <a:gd name="T33" fmla="*/ 180 h 401"/>
              <a:gd name="T34" fmla="*/ 185 w 376"/>
              <a:gd name="T35" fmla="*/ 180 h 4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76" h="401">
                <a:moveTo>
                  <a:pt x="67" y="3"/>
                </a:moveTo>
                <a:cubicBezTo>
                  <a:pt x="67" y="0"/>
                  <a:pt x="62" y="0"/>
                  <a:pt x="62" y="3"/>
                </a:cubicBezTo>
                <a:cubicBezTo>
                  <a:pt x="52" y="85"/>
                  <a:pt x="0" y="102"/>
                  <a:pt x="0" y="159"/>
                </a:cubicBezTo>
                <a:cubicBezTo>
                  <a:pt x="0" y="195"/>
                  <a:pt x="29" y="223"/>
                  <a:pt x="65" y="223"/>
                </a:cubicBezTo>
                <a:cubicBezTo>
                  <a:pt x="100" y="223"/>
                  <a:pt x="129" y="195"/>
                  <a:pt x="129" y="159"/>
                </a:cubicBezTo>
                <a:cubicBezTo>
                  <a:pt x="129" y="102"/>
                  <a:pt x="77" y="85"/>
                  <a:pt x="67" y="3"/>
                </a:cubicBezTo>
                <a:close/>
                <a:moveTo>
                  <a:pt x="313" y="3"/>
                </a:moveTo>
                <a:cubicBezTo>
                  <a:pt x="313" y="0"/>
                  <a:pt x="309" y="0"/>
                  <a:pt x="309" y="3"/>
                </a:cubicBezTo>
                <a:cubicBezTo>
                  <a:pt x="298" y="85"/>
                  <a:pt x="246" y="102"/>
                  <a:pt x="246" y="159"/>
                </a:cubicBezTo>
                <a:cubicBezTo>
                  <a:pt x="246" y="195"/>
                  <a:pt x="276" y="223"/>
                  <a:pt x="311" y="223"/>
                </a:cubicBezTo>
                <a:cubicBezTo>
                  <a:pt x="346" y="223"/>
                  <a:pt x="376" y="195"/>
                  <a:pt x="376" y="159"/>
                </a:cubicBezTo>
                <a:cubicBezTo>
                  <a:pt x="376" y="102"/>
                  <a:pt x="324" y="85"/>
                  <a:pt x="313" y="3"/>
                </a:cubicBezTo>
                <a:close/>
                <a:moveTo>
                  <a:pt x="185" y="180"/>
                </a:moveTo>
                <a:cubicBezTo>
                  <a:pt x="175" y="263"/>
                  <a:pt x="123" y="280"/>
                  <a:pt x="123" y="337"/>
                </a:cubicBezTo>
                <a:cubicBezTo>
                  <a:pt x="123" y="372"/>
                  <a:pt x="153" y="401"/>
                  <a:pt x="188" y="401"/>
                </a:cubicBezTo>
                <a:cubicBezTo>
                  <a:pt x="223" y="401"/>
                  <a:pt x="253" y="372"/>
                  <a:pt x="253" y="337"/>
                </a:cubicBezTo>
                <a:cubicBezTo>
                  <a:pt x="253" y="280"/>
                  <a:pt x="200" y="263"/>
                  <a:pt x="190" y="180"/>
                </a:cubicBezTo>
                <a:cubicBezTo>
                  <a:pt x="190" y="178"/>
                  <a:pt x="186" y="178"/>
                  <a:pt x="185" y="18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1"/>
          <p:cNvSpPr>
            <a:spLocks noEditPoints="1"/>
          </p:cNvSpPr>
          <p:nvPr/>
        </p:nvSpPr>
        <p:spPr bwMode="auto">
          <a:xfrm>
            <a:off x="2800617" y="3249224"/>
            <a:ext cx="732327" cy="654636"/>
          </a:xfrm>
          <a:custGeom>
            <a:avLst/>
            <a:gdLst>
              <a:gd name="T0" fmla="*/ 360 w 400"/>
              <a:gd name="T1" fmla="*/ 184 h 400"/>
              <a:gd name="T2" fmla="*/ 360 w 400"/>
              <a:gd name="T3" fmla="*/ 216 h 400"/>
              <a:gd name="T4" fmla="*/ 400 w 400"/>
              <a:gd name="T5" fmla="*/ 200 h 400"/>
              <a:gd name="T6" fmla="*/ 200 w 400"/>
              <a:gd name="T7" fmla="*/ 90 h 400"/>
              <a:gd name="T8" fmla="*/ 200 w 400"/>
              <a:gd name="T9" fmla="*/ 310 h 400"/>
              <a:gd name="T10" fmla="*/ 200 w 400"/>
              <a:gd name="T11" fmla="*/ 90 h 400"/>
              <a:gd name="T12" fmla="*/ 120 w 400"/>
              <a:gd name="T13" fmla="*/ 200 h 400"/>
              <a:gd name="T14" fmla="*/ 280 w 400"/>
              <a:gd name="T15" fmla="*/ 200 h 400"/>
              <a:gd name="T16" fmla="*/ 59 w 400"/>
              <a:gd name="T17" fmla="*/ 200 h 400"/>
              <a:gd name="T18" fmla="*/ 20 w 400"/>
              <a:gd name="T19" fmla="*/ 184 h 400"/>
              <a:gd name="T20" fmla="*/ 20 w 400"/>
              <a:gd name="T21" fmla="*/ 216 h 400"/>
              <a:gd name="T22" fmla="*/ 59 w 400"/>
              <a:gd name="T23" fmla="*/ 200 h 400"/>
              <a:gd name="T24" fmla="*/ 216 w 400"/>
              <a:gd name="T25" fmla="*/ 40 h 400"/>
              <a:gd name="T26" fmla="*/ 200 w 400"/>
              <a:gd name="T27" fmla="*/ 0 h 400"/>
              <a:gd name="T28" fmla="*/ 184 w 400"/>
              <a:gd name="T29" fmla="*/ 40 h 400"/>
              <a:gd name="T30" fmla="*/ 200 w 400"/>
              <a:gd name="T31" fmla="*/ 340 h 400"/>
              <a:gd name="T32" fmla="*/ 184 w 400"/>
              <a:gd name="T33" fmla="*/ 380 h 400"/>
              <a:gd name="T34" fmla="*/ 216 w 400"/>
              <a:gd name="T35" fmla="*/ 380 h 400"/>
              <a:gd name="T36" fmla="*/ 200 w 400"/>
              <a:gd name="T37" fmla="*/ 340 h 400"/>
              <a:gd name="T38" fmla="*/ 350 w 400"/>
              <a:gd name="T39" fmla="*/ 50 h 400"/>
              <a:gd name="T40" fmla="*/ 310 w 400"/>
              <a:gd name="T41" fmla="*/ 67 h 400"/>
              <a:gd name="T42" fmla="*/ 333 w 400"/>
              <a:gd name="T43" fmla="*/ 89 h 400"/>
              <a:gd name="T44" fmla="*/ 66 w 400"/>
              <a:gd name="T45" fmla="*/ 311 h 400"/>
              <a:gd name="T46" fmla="*/ 50 w 400"/>
              <a:gd name="T47" fmla="*/ 350 h 400"/>
              <a:gd name="T48" fmla="*/ 89 w 400"/>
              <a:gd name="T49" fmla="*/ 333 h 400"/>
              <a:gd name="T50" fmla="*/ 66 w 400"/>
              <a:gd name="T51" fmla="*/ 311 h 400"/>
              <a:gd name="T52" fmla="*/ 50 w 400"/>
              <a:gd name="T53" fmla="*/ 50 h 400"/>
              <a:gd name="T54" fmla="*/ 66 w 400"/>
              <a:gd name="T55" fmla="*/ 89 h 400"/>
              <a:gd name="T56" fmla="*/ 89 w 400"/>
              <a:gd name="T57" fmla="*/ 67 h 400"/>
              <a:gd name="T58" fmla="*/ 310 w 400"/>
              <a:gd name="T59" fmla="*/ 333 h 400"/>
              <a:gd name="T60" fmla="*/ 350 w 400"/>
              <a:gd name="T61" fmla="*/ 350 h 400"/>
              <a:gd name="T62" fmla="*/ 333 w 400"/>
              <a:gd name="T63" fmla="*/ 311 h 400"/>
              <a:gd name="T64" fmla="*/ 310 w 400"/>
              <a:gd name="T65" fmla="*/ 333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00" h="400">
                <a:moveTo>
                  <a:pt x="380" y="184"/>
                </a:moveTo>
                <a:cubicBezTo>
                  <a:pt x="376" y="184"/>
                  <a:pt x="364" y="184"/>
                  <a:pt x="360" y="184"/>
                </a:cubicBezTo>
                <a:cubicBezTo>
                  <a:pt x="349" y="184"/>
                  <a:pt x="340" y="191"/>
                  <a:pt x="340" y="200"/>
                </a:cubicBezTo>
                <a:cubicBezTo>
                  <a:pt x="340" y="209"/>
                  <a:pt x="349" y="216"/>
                  <a:pt x="360" y="216"/>
                </a:cubicBezTo>
                <a:cubicBezTo>
                  <a:pt x="364" y="216"/>
                  <a:pt x="376" y="216"/>
                  <a:pt x="380" y="216"/>
                </a:cubicBezTo>
                <a:cubicBezTo>
                  <a:pt x="391" y="216"/>
                  <a:pt x="400" y="209"/>
                  <a:pt x="400" y="200"/>
                </a:cubicBezTo>
                <a:cubicBezTo>
                  <a:pt x="400" y="191"/>
                  <a:pt x="391" y="184"/>
                  <a:pt x="380" y="184"/>
                </a:cubicBezTo>
                <a:close/>
                <a:moveTo>
                  <a:pt x="200" y="90"/>
                </a:moveTo>
                <a:cubicBezTo>
                  <a:pt x="139" y="90"/>
                  <a:pt x="90" y="139"/>
                  <a:pt x="90" y="200"/>
                </a:cubicBezTo>
                <a:cubicBezTo>
                  <a:pt x="90" y="261"/>
                  <a:pt x="139" y="310"/>
                  <a:pt x="200" y="310"/>
                </a:cubicBezTo>
                <a:cubicBezTo>
                  <a:pt x="261" y="310"/>
                  <a:pt x="310" y="261"/>
                  <a:pt x="310" y="200"/>
                </a:cubicBezTo>
                <a:cubicBezTo>
                  <a:pt x="310" y="139"/>
                  <a:pt x="261" y="90"/>
                  <a:pt x="200" y="90"/>
                </a:cubicBezTo>
                <a:close/>
                <a:moveTo>
                  <a:pt x="200" y="280"/>
                </a:moveTo>
                <a:cubicBezTo>
                  <a:pt x="156" y="280"/>
                  <a:pt x="120" y="244"/>
                  <a:pt x="120" y="200"/>
                </a:cubicBezTo>
                <a:cubicBezTo>
                  <a:pt x="120" y="156"/>
                  <a:pt x="156" y="120"/>
                  <a:pt x="200" y="120"/>
                </a:cubicBezTo>
                <a:cubicBezTo>
                  <a:pt x="244" y="120"/>
                  <a:pt x="280" y="156"/>
                  <a:pt x="280" y="200"/>
                </a:cubicBezTo>
                <a:cubicBezTo>
                  <a:pt x="280" y="244"/>
                  <a:pt x="244" y="280"/>
                  <a:pt x="200" y="280"/>
                </a:cubicBezTo>
                <a:close/>
                <a:moveTo>
                  <a:pt x="59" y="200"/>
                </a:moveTo>
                <a:cubicBezTo>
                  <a:pt x="59" y="191"/>
                  <a:pt x="51" y="184"/>
                  <a:pt x="40" y="184"/>
                </a:cubicBezTo>
                <a:cubicBezTo>
                  <a:pt x="36" y="184"/>
                  <a:pt x="23" y="184"/>
                  <a:pt x="20" y="184"/>
                </a:cubicBezTo>
                <a:cubicBezTo>
                  <a:pt x="9" y="184"/>
                  <a:pt x="0" y="191"/>
                  <a:pt x="0" y="200"/>
                </a:cubicBezTo>
                <a:cubicBezTo>
                  <a:pt x="0" y="209"/>
                  <a:pt x="9" y="216"/>
                  <a:pt x="20" y="216"/>
                </a:cubicBezTo>
                <a:cubicBezTo>
                  <a:pt x="23" y="216"/>
                  <a:pt x="36" y="216"/>
                  <a:pt x="40" y="216"/>
                </a:cubicBezTo>
                <a:cubicBezTo>
                  <a:pt x="51" y="216"/>
                  <a:pt x="59" y="209"/>
                  <a:pt x="59" y="200"/>
                </a:cubicBezTo>
                <a:close/>
                <a:moveTo>
                  <a:pt x="200" y="60"/>
                </a:moveTo>
                <a:cubicBezTo>
                  <a:pt x="209" y="60"/>
                  <a:pt x="216" y="51"/>
                  <a:pt x="216" y="40"/>
                </a:cubicBezTo>
                <a:cubicBezTo>
                  <a:pt x="216" y="36"/>
                  <a:pt x="216" y="24"/>
                  <a:pt x="216" y="20"/>
                </a:cubicBezTo>
                <a:cubicBezTo>
                  <a:pt x="216" y="9"/>
                  <a:pt x="209" y="0"/>
                  <a:pt x="200" y="0"/>
                </a:cubicBezTo>
                <a:cubicBezTo>
                  <a:pt x="191" y="0"/>
                  <a:pt x="184" y="9"/>
                  <a:pt x="184" y="20"/>
                </a:cubicBezTo>
                <a:cubicBezTo>
                  <a:pt x="184" y="24"/>
                  <a:pt x="184" y="36"/>
                  <a:pt x="184" y="40"/>
                </a:cubicBezTo>
                <a:cubicBezTo>
                  <a:pt x="184" y="51"/>
                  <a:pt x="191" y="60"/>
                  <a:pt x="200" y="60"/>
                </a:cubicBezTo>
                <a:close/>
                <a:moveTo>
                  <a:pt x="200" y="340"/>
                </a:moveTo>
                <a:cubicBezTo>
                  <a:pt x="191" y="340"/>
                  <a:pt x="184" y="349"/>
                  <a:pt x="184" y="360"/>
                </a:cubicBezTo>
                <a:cubicBezTo>
                  <a:pt x="184" y="364"/>
                  <a:pt x="184" y="376"/>
                  <a:pt x="184" y="380"/>
                </a:cubicBezTo>
                <a:cubicBezTo>
                  <a:pt x="184" y="391"/>
                  <a:pt x="191" y="400"/>
                  <a:pt x="200" y="400"/>
                </a:cubicBezTo>
                <a:cubicBezTo>
                  <a:pt x="209" y="400"/>
                  <a:pt x="216" y="391"/>
                  <a:pt x="216" y="380"/>
                </a:cubicBezTo>
                <a:cubicBezTo>
                  <a:pt x="216" y="376"/>
                  <a:pt x="216" y="364"/>
                  <a:pt x="216" y="360"/>
                </a:cubicBezTo>
                <a:cubicBezTo>
                  <a:pt x="216" y="349"/>
                  <a:pt x="209" y="340"/>
                  <a:pt x="200" y="340"/>
                </a:cubicBezTo>
                <a:close/>
                <a:moveTo>
                  <a:pt x="347" y="75"/>
                </a:moveTo>
                <a:cubicBezTo>
                  <a:pt x="355" y="67"/>
                  <a:pt x="356" y="56"/>
                  <a:pt x="350" y="50"/>
                </a:cubicBezTo>
                <a:cubicBezTo>
                  <a:pt x="344" y="44"/>
                  <a:pt x="332" y="45"/>
                  <a:pt x="324" y="53"/>
                </a:cubicBezTo>
                <a:cubicBezTo>
                  <a:pt x="322" y="55"/>
                  <a:pt x="313" y="64"/>
                  <a:pt x="310" y="67"/>
                </a:cubicBezTo>
                <a:cubicBezTo>
                  <a:pt x="303" y="74"/>
                  <a:pt x="301" y="86"/>
                  <a:pt x="308" y="92"/>
                </a:cubicBezTo>
                <a:cubicBezTo>
                  <a:pt x="314" y="98"/>
                  <a:pt x="325" y="97"/>
                  <a:pt x="333" y="89"/>
                </a:cubicBezTo>
                <a:cubicBezTo>
                  <a:pt x="335" y="87"/>
                  <a:pt x="345" y="77"/>
                  <a:pt x="347" y="75"/>
                </a:cubicBezTo>
                <a:close/>
                <a:moveTo>
                  <a:pt x="66" y="311"/>
                </a:moveTo>
                <a:cubicBezTo>
                  <a:pt x="64" y="313"/>
                  <a:pt x="55" y="322"/>
                  <a:pt x="52" y="325"/>
                </a:cubicBezTo>
                <a:cubicBezTo>
                  <a:pt x="45" y="332"/>
                  <a:pt x="43" y="344"/>
                  <a:pt x="50" y="350"/>
                </a:cubicBezTo>
                <a:cubicBezTo>
                  <a:pt x="56" y="356"/>
                  <a:pt x="67" y="355"/>
                  <a:pt x="75" y="347"/>
                </a:cubicBezTo>
                <a:cubicBezTo>
                  <a:pt x="77" y="345"/>
                  <a:pt x="87" y="335"/>
                  <a:pt x="89" y="333"/>
                </a:cubicBezTo>
                <a:cubicBezTo>
                  <a:pt x="97" y="325"/>
                  <a:pt x="98" y="314"/>
                  <a:pt x="92" y="308"/>
                </a:cubicBezTo>
                <a:cubicBezTo>
                  <a:pt x="86" y="302"/>
                  <a:pt x="74" y="303"/>
                  <a:pt x="66" y="311"/>
                </a:cubicBezTo>
                <a:close/>
                <a:moveTo>
                  <a:pt x="75" y="53"/>
                </a:moveTo>
                <a:cubicBezTo>
                  <a:pt x="67" y="45"/>
                  <a:pt x="56" y="44"/>
                  <a:pt x="50" y="50"/>
                </a:cubicBezTo>
                <a:cubicBezTo>
                  <a:pt x="43" y="56"/>
                  <a:pt x="45" y="67"/>
                  <a:pt x="52" y="75"/>
                </a:cubicBezTo>
                <a:cubicBezTo>
                  <a:pt x="55" y="77"/>
                  <a:pt x="64" y="87"/>
                  <a:pt x="66" y="89"/>
                </a:cubicBezTo>
                <a:cubicBezTo>
                  <a:pt x="74" y="97"/>
                  <a:pt x="86" y="98"/>
                  <a:pt x="92" y="92"/>
                </a:cubicBezTo>
                <a:cubicBezTo>
                  <a:pt x="98" y="86"/>
                  <a:pt x="97" y="74"/>
                  <a:pt x="89" y="67"/>
                </a:cubicBezTo>
                <a:cubicBezTo>
                  <a:pt x="87" y="64"/>
                  <a:pt x="77" y="55"/>
                  <a:pt x="75" y="53"/>
                </a:cubicBezTo>
                <a:close/>
                <a:moveTo>
                  <a:pt x="310" y="333"/>
                </a:moveTo>
                <a:cubicBezTo>
                  <a:pt x="313" y="335"/>
                  <a:pt x="322" y="345"/>
                  <a:pt x="324" y="347"/>
                </a:cubicBezTo>
                <a:cubicBezTo>
                  <a:pt x="332" y="355"/>
                  <a:pt x="344" y="356"/>
                  <a:pt x="350" y="350"/>
                </a:cubicBezTo>
                <a:cubicBezTo>
                  <a:pt x="356" y="344"/>
                  <a:pt x="355" y="332"/>
                  <a:pt x="347" y="325"/>
                </a:cubicBezTo>
                <a:cubicBezTo>
                  <a:pt x="345" y="322"/>
                  <a:pt x="335" y="313"/>
                  <a:pt x="333" y="311"/>
                </a:cubicBezTo>
                <a:cubicBezTo>
                  <a:pt x="325" y="303"/>
                  <a:pt x="314" y="302"/>
                  <a:pt x="308" y="308"/>
                </a:cubicBezTo>
                <a:cubicBezTo>
                  <a:pt x="301" y="314"/>
                  <a:pt x="303" y="325"/>
                  <a:pt x="310" y="333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1"/>
          <p:cNvSpPr>
            <a:spLocks noEditPoints="1"/>
          </p:cNvSpPr>
          <p:nvPr/>
        </p:nvSpPr>
        <p:spPr bwMode="auto">
          <a:xfrm>
            <a:off x="4435191" y="3331550"/>
            <a:ext cx="623849" cy="626914"/>
          </a:xfrm>
          <a:custGeom>
            <a:avLst/>
            <a:gdLst>
              <a:gd name="T0" fmla="*/ 390 w 403"/>
              <a:gd name="T1" fmla="*/ 150 h 404"/>
              <a:gd name="T2" fmla="*/ 241 w 403"/>
              <a:gd name="T3" fmla="*/ 110 h 404"/>
              <a:gd name="T4" fmla="*/ 215 w 403"/>
              <a:gd name="T5" fmla="*/ 13 h 404"/>
              <a:gd name="T6" fmla="*/ 195 w 403"/>
              <a:gd name="T7" fmla="*/ 2 h 404"/>
              <a:gd name="T8" fmla="*/ 14 w 403"/>
              <a:gd name="T9" fmla="*/ 51 h 404"/>
              <a:gd name="T10" fmla="*/ 2 w 403"/>
              <a:gd name="T11" fmla="*/ 70 h 404"/>
              <a:gd name="T12" fmla="*/ 67 w 403"/>
              <a:gd name="T13" fmla="*/ 311 h 404"/>
              <a:gd name="T14" fmla="*/ 86 w 403"/>
              <a:gd name="T15" fmla="*/ 322 h 404"/>
              <a:gd name="T16" fmla="*/ 159 w 403"/>
              <a:gd name="T17" fmla="*/ 302 h 404"/>
              <a:gd name="T18" fmla="*/ 149 w 403"/>
              <a:gd name="T19" fmla="*/ 339 h 404"/>
              <a:gd name="T20" fmla="*/ 160 w 403"/>
              <a:gd name="T21" fmla="*/ 358 h 404"/>
              <a:gd name="T22" fmla="*/ 322 w 403"/>
              <a:gd name="T23" fmla="*/ 401 h 404"/>
              <a:gd name="T24" fmla="*/ 342 w 403"/>
              <a:gd name="T25" fmla="*/ 391 h 404"/>
              <a:gd name="T26" fmla="*/ 401 w 403"/>
              <a:gd name="T27" fmla="*/ 169 h 404"/>
              <a:gd name="T28" fmla="*/ 390 w 403"/>
              <a:gd name="T29" fmla="*/ 150 h 404"/>
              <a:gd name="T30" fmla="*/ 34 w 403"/>
              <a:gd name="T31" fmla="*/ 75 h 404"/>
              <a:gd name="T32" fmla="*/ 191 w 403"/>
              <a:gd name="T33" fmla="*/ 33 h 404"/>
              <a:gd name="T34" fmla="*/ 249 w 403"/>
              <a:gd name="T35" fmla="*/ 249 h 404"/>
              <a:gd name="T36" fmla="*/ 92 w 403"/>
              <a:gd name="T37" fmla="*/ 291 h 404"/>
              <a:gd name="T38" fmla="*/ 34 w 403"/>
              <a:gd name="T39" fmla="*/ 75 h 404"/>
              <a:gd name="T40" fmla="*/ 315 w 403"/>
              <a:gd name="T41" fmla="*/ 371 h 404"/>
              <a:gd name="T42" fmla="*/ 179 w 403"/>
              <a:gd name="T43" fmla="*/ 334 h 404"/>
              <a:gd name="T44" fmla="*/ 190 w 403"/>
              <a:gd name="T45" fmla="*/ 294 h 404"/>
              <a:gd name="T46" fmla="*/ 268 w 403"/>
              <a:gd name="T47" fmla="*/ 273 h 404"/>
              <a:gd name="T48" fmla="*/ 279 w 403"/>
              <a:gd name="T49" fmla="*/ 254 h 404"/>
              <a:gd name="T50" fmla="*/ 249 w 403"/>
              <a:gd name="T51" fmla="*/ 142 h 404"/>
              <a:gd name="T52" fmla="*/ 368 w 403"/>
              <a:gd name="T53" fmla="*/ 174 h 404"/>
              <a:gd name="T54" fmla="*/ 315 w 403"/>
              <a:gd name="T55" fmla="*/ 371 h 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03" h="404">
                <a:moveTo>
                  <a:pt x="390" y="150"/>
                </a:moveTo>
                <a:cubicBezTo>
                  <a:pt x="241" y="110"/>
                  <a:pt x="241" y="110"/>
                  <a:pt x="241" y="110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3" y="5"/>
                  <a:pt x="204" y="0"/>
                  <a:pt x="195" y="2"/>
                </a:cubicBezTo>
                <a:cubicBezTo>
                  <a:pt x="14" y="51"/>
                  <a:pt x="14" y="51"/>
                  <a:pt x="14" y="51"/>
                </a:cubicBezTo>
                <a:cubicBezTo>
                  <a:pt x="5" y="53"/>
                  <a:pt x="0" y="62"/>
                  <a:pt x="2" y="70"/>
                </a:cubicBezTo>
                <a:cubicBezTo>
                  <a:pt x="67" y="311"/>
                  <a:pt x="67" y="311"/>
                  <a:pt x="67" y="311"/>
                </a:cubicBezTo>
                <a:cubicBezTo>
                  <a:pt x="69" y="319"/>
                  <a:pt x="78" y="324"/>
                  <a:pt x="86" y="322"/>
                </a:cubicBezTo>
                <a:cubicBezTo>
                  <a:pt x="159" y="302"/>
                  <a:pt x="159" y="302"/>
                  <a:pt x="159" y="302"/>
                </a:cubicBezTo>
                <a:cubicBezTo>
                  <a:pt x="149" y="339"/>
                  <a:pt x="149" y="339"/>
                  <a:pt x="149" y="339"/>
                </a:cubicBezTo>
                <a:cubicBezTo>
                  <a:pt x="147" y="347"/>
                  <a:pt x="152" y="356"/>
                  <a:pt x="160" y="358"/>
                </a:cubicBezTo>
                <a:cubicBezTo>
                  <a:pt x="322" y="401"/>
                  <a:pt x="322" y="401"/>
                  <a:pt x="322" y="401"/>
                </a:cubicBezTo>
                <a:cubicBezTo>
                  <a:pt x="331" y="404"/>
                  <a:pt x="340" y="399"/>
                  <a:pt x="342" y="391"/>
                </a:cubicBezTo>
                <a:cubicBezTo>
                  <a:pt x="401" y="169"/>
                  <a:pt x="401" y="169"/>
                  <a:pt x="401" y="169"/>
                </a:cubicBezTo>
                <a:cubicBezTo>
                  <a:pt x="403" y="161"/>
                  <a:pt x="398" y="152"/>
                  <a:pt x="390" y="150"/>
                </a:cubicBezTo>
                <a:close/>
                <a:moveTo>
                  <a:pt x="34" y="75"/>
                </a:moveTo>
                <a:cubicBezTo>
                  <a:pt x="191" y="33"/>
                  <a:pt x="191" y="33"/>
                  <a:pt x="191" y="33"/>
                </a:cubicBezTo>
                <a:cubicBezTo>
                  <a:pt x="249" y="249"/>
                  <a:pt x="249" y="249"/>
                  <a:pt x="249" y="249"/>
                </a:cubicBezTo>
                <a:cubicBezTo>
                  <a:pt x="92" y="291"/>
                  <a:pt x="92" y="291"/>
                  <a:pt x="92" y="291"/>
                </a:cubicBezTo>
                <a:lnTo>
                  <a:pt x="34" y="75"/>
                </a:lnTo>
                <a:close/>
                <a:moveTo>
                  <a:pt x="315" y="371"/>
                </a:moveTo>
                <a:cubicBezTo>
                  <a:pt x="179" y="334"/>
                  <a:pt x="179" y="334"/>
                  <a:pt x="179" y="334"/>
                </a:cubicBezTo>
                <a:cubicBezTo>
                  <a:pt x="190" y="294"/>
                  <a:pt x="190" y="294"/>
                  <a:pt x="190" y="294"/>
                </a:cubicBezTo>
                <a:cubicBezTo>
                  <a:pt x="268" y="273"/>
                  <a:pt x="268" y="273"/>
                  <a:pt x="268" y="273"/>
                </a:cubicBezTo>
                <a:cubicBezTo>
                  <a:pt x="276" y="271"/>
                  <a:pt x="282" y="262"/>
                  <a:pt x="279" y="254"/>
                </a:cubicBezTo>
                <a:cubicBezTo>
                  <a:pt x="249" y="142"/>
                  <a:pt x="249" y="142"/>
                  <a:pt x="249" y="142"/>
                </a:cubicBezTo>
                <a:cubicBezTo>
                  <a:pt x="368" y="174"/>
                  <a:pt x="368" y="174"/>
                  <a:pt x="368" y="174"/>
                </a:cubicBezTo>
                <a:lnTo>
                  <a:pt x="315" y="37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auto">
          <a:xfrm>
            <a:off x="5959600" y="3370320"/>
            <a:ext cx="513556" cy="533540"/>
          </a:xfrm>
          <a:custGeom>
            <a:avLst/>
            <a:gdLst>
              <a:gd name="T0" fmla="*/ 103 w 274"/>
              <a:gd name="T1" fmla="*/ 284 h 284"/>
              <a:gd name="T2" fmla="*/ 80 w 274"/>
              <a:gd name="T3" fmla="*/ 273 h 284"/>
              <a:gd name="T4" fmla="*/ 9 w 274"/>
              <a:gd name="T5" fmla="*/ 178 h 284"/>
              <a:gd name="T6" fmla="*/ 14 w 274"/>
              <a:gd name="T7" fmla="*/ 139 h 284"/>
              <a:gd name="T8" fmla="*/ 53 w 274"/>
              <a:gd name="T9" fmla="*/ 145 h 284"/>
              <a:gd name="T10" fmla="*/ 100 w 274"/>
              <a:gd name="T11" fmla="*/ 207 h 284"/>
              <a:gd name="T12" fmla="*/ 219 w 274"/>
              <a:gd name="T13" fmla="*/ 17 h 284"/>
              <a:gd name="T14" fmla="*/ 257 w 274"/>
              <a:gd name="T15" fmla="*/ 8 h 284"/>
              <a:gd name="T16" fmla="*/ 266 w 274"/>
              <a:gd name="T17" fmla="*/ 47 h 284"/>
              <a:gd name="T18" fmla="*/ 126 w 274"/>
              <a:gd name="T19" fmla="*/ 271 h 284"/>
              <a:gd name="T20" fmla="*/ 104 w 274"/>
              <a:gd name="T21" fmla="*/ 284 h 284"/>
              <a:gd name="T22" fmla="*/ 103 w 274"/>
              <a:gd name="T23" fmla="*/ 284 h 2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74" h="284">
                <a:moveTo>
                  <a:pt x="103" y="284"/>
                </a:moveTo>
                <a:cubicBezTo>
                  <a:pt x="94" y="284"/>
                  <a:pt x="86" y="280"/>
                  <a:pt x="80" y="273"/>
                </a:cubicBezTo>
                <a:cubicBezTo>
                  <a:pt x="9" y="178"/>
                  <a:pt x="9" y="178"/>
                  <a:pt x="9" y="178"/>
                </a:cubicBezTo>
                <a:cubicBezTo>
                  <a:pt x="0" y="166"/>
                  <a:pt x="2" y="149"/>
                  <a:pt x="14" y="139"/>
                </a:cubicBezTo>
                <a:cubicBezTo>
                  <a:pt x="27" y="130"/>
                  <a:pt x="44" y="133"/>
                  <a:pt x="53" y="145"/>
                </a:cubicBezTo>
                <a:cubicBezTo>
                  <a:pt x="100" y="207"/>
                  <a:pt x="100" y="207"/>
                  <a:pt x="100" y="207"/>
                </a:cubicBezTo>
                <a:cubicBezTo>
                  <a:pt x="219" y="17"/>
                  <a:pt x="219" y="17"/>
                  <a:pt x="219" y="17"/>
                </a:cubicBezTo>
                <a:cubicBezTo>
                  <a:pt x="227" y="4"/>
                  <a:pt x="244" y="0"/>
                  <a:pt x="257" y="8"/>
                </a:cubicBezTo>
                <a:cubicBezTo>
                  <a:pt x="270" y="16"/>
                  <a:pt x="274" y="33"/>
                  <a:pt x="266" y="47"/>
                </a:cubicBezTo>
                <a:cubicBezTo>
                  <a:pt x="126" y="271"/>
                  <a:pt x="126" y="271"/>
                  <a:pt x="126" y="271"/>
                </a:cubicBezTo>
                <a:cubicBezTo>
                  <a:pt x="121" y="279"/>
                  <a:pt x="113" y="283"/>
                  <a:pt x="104" y="284"/>
                </a:cubicBezTo>
                <a:cubicBezTo>
                  <a:pt x="104" y="284"/>
                  <a:pt x="103" y="284"/>
                  <a:pt x="103" y="284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4" name="圓角矩形 13"/>
          <p:cNvSpPr/>
          <p:nvPr/>
        </p:nvSpPr>
        <p:spPr>
          <a:xfrm>
            <a:off x="7178240" y="3161093"/>
            <a:ext cx="997838" cy="945809"/>
          </a:xfrm>
          <a:prstGeom prst="roundRect">
            <a:avLst>
              <a:gd name="adj" fmla="val 10000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" name="群組 14"/>
          <p:cNvGrpSpPr/>
          <p:nvPr/>
        </p:nvGrpSpPr>
        <p:grpSpPr>
          <a:xfrm>
            <a:off x="7612848" y="4007837"/>
            <a:ext cx="890492" cy="648373"/>
            <a:chOff x="4578689" y="2931926"/>
            <a:chExt cx="674616" cy="421414"/>
          </a:xfrm>
          <a:solidFill>
            <a:srgbClr val="7030A0"/>
          </a:solidFill>
        </p:grpSpPr>
        <p:sp>
          <p:nvSpPr>
            <p:cNvPr id="16" name="圓角矩形 15"/>
            <p:cNvSpPr/>
            <p:nvPr/>
          </p:nvSpPr>
          <p:spPr>
            <a:xfrm>
              <a:off x="4578689" y="2931926"/>
              <a:ext cx="674616" cy="421414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圓角矩形 4"/>
            <p:cNvSpPr txBox="1"/>
            <p:nvPr/>
          </p:nvSpPr>
          <p:spPr>
            <a:xfrm>
              <a:off x="4591032" y="2944269"/>
              <a:ext cx="649930" cy="39672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050" tIns="12700" rIns="19050" bIns="12700" numCol="1" spcCol="1270" anchor="ctr" anchorCtr="0">
              <a:noAutofit/>
            </a:bodyPr>
            <a:lstStyle/>
            <a:p>
              <a:pPr lvl="0" algn="ctr" defTabSz="444500">
                <a:lnSpc>
                  <a:spcPts val="2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TW" altLang="en-US" b="1" kern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家長</a:t>
              </a:r>
              <a:endParaRPr lang="en-US" altLang="zh-TW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lvl="0" algn="ctr" defTabSz="444500">
                <a:lnSpc>
                  <a:spcPts val="2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zh-TW" altLang="en-US" b="1" kern="12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志工</a:t>
              </a:r>
              <a:endParaRPr lang="en-US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8" name="圓形箭號 17"/>
          <p:cNvSpPr/>
          <p:nvPr/>
        </p:nvSpPr>
        <p:spPr>
          <a:xfrm>
            <a:off x="6604396" y="2433508"/>
            <a:ext cx="1147687" cy="1147687"/>
          </a:xfrm>
          <a:prstGeom prst="circularArrow">
            <a:avLst>
              <a:gd name="adj1" fmla="val 4539"/>
              <a:gd name="adj2" fmla="val 577563"/>
              <a:gd name="adj3" fmla="val 19696449"/>
              <a:gd name="adj4" fmla="val 13025033"/>
              <a:gd name="adj5" fmla="val 5296"/>
            </a:avLst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心形 1"/>
          <p:cNvSpPr/>
          <p:nvPr/>
        </p:nvSpPr>
        <p:spPr>
          <a:xfrm>
            <a:off x="7424222" y="3370320"/>
            <a:ext cx="496150" cy="533540"/>
          </a:xfrm>
          <a:prstGeom prst="heart">
            <a:avLst/>
          </a:prstGeom>
          <a:solidFill>
            <a:srgbClr val="FFFFFF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631601" y="5093282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CC33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標楷體" panose="03000509000000000000" pitchFamily="65" charset="-120"/>
              </a:rPr>
              <a:t>★</a:t>
            </a:r>
            <a:r>
              <a:rPr lang="zh-TW" altLang="zh-TW" dirty="0">
                <a:solidFill>
                  <a:srgbClr val="CC33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閱讀課程策略</a:t>
            </a:r>
            <a:endParaRPr lang="en-US" altLang="zh-TW" dirty="0">
              <a:solidFill>
                <a:srgbClr val="CC3300"/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CC33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  </a:t>
            </a:r>
            <a:r>
              <a:rPr lang="zh-TW" altLang="zh-TW" dirty="0">
                <a:solidFill>
                  <a:srgbClr val="CC33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融入領域教學</a:t>
            </a:r>
            <a:endParaRPr lang="en-US" altLang="zh-TW" dirty="0">
              <a:solidFill>
                <a:srgbClr val="CC3300"/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CC33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標楷體" panose="03000509000000000000" pitchFamily="65" charset="-120"/>
              </a:rPr>
              <a:t>★</a:t>
            </a:r>
            <a:r>
              <a:rPr lang="zh-TW" altLang="en-US" dirty="0">
                <a:solidFill>
                  <a:srgbClr val="CC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圖書館閱讀活動</a:t>
            </a:r>
            <a:endParaRPr lang="en-US" altLang="zh-TW" dirty="0">
              <a:solidFill>
                <a:srgbClr val="CC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CC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推行宣導</a:t>
            </a:r>
          </a:p>
        </p:txBody>
      </p:sp>
      <p:sp>
        <p:nvSpPr>
          <p:cNvPr id="4" name="矩形 3"/>
          <p:cNvSpPr/>
          <p:nvPr/>
        </p:nvSpPr>
        <p:spPr>
          <a:xfrm>
            <a:off x="1541040" y="1560131"/>
            <a:ext cx="18004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標楷體" panose="03000509000000000000" pitchFamily="65" charset="-120"/>
              </a:rPr>
              <a:t>★</a:t>
            </a: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推廣多元素材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  </a:t>
            </a:r>
            <a:r>
              <a:rPr lang="zh-TW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閱讀活動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70C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標楷體" panose="03000509000000000000" pitchFamily="65" charset="-120"/>
              </a:rPr>
              <a:t>★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推展線上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閱讀活動</a:t>
            </a:r>
          </a:p>
        </p:txBody>
      </p:sp>
      <p:sp>
        <p:nvSpPr>
          <p:cNvPr id="5" name="矩形 4"/>
          <p:cNvSpPr/>
          <p:nvPr/>
        </p:nvSpPr>
        <p:spPr>
          <a:xfrm>
            <a:off x="4313511" y="5132710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0099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標楷體" panose="03000509000000000000" pitchFamily="65" charset="-120"/>
              </a:rPr>
              <a:t>★</a:t>
            </a:r>
            <a:r>
              <a:rPr lang="zh-TW" altLang="zh-TW" dirty="0">
                <a:solidFill>
                  <a:srgbClr val="0099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閱讀指導</a:t>
            </a:r>
            <a:endParaRPr lang="en-US" altLang="zh-TW" dirty="0">
              <a:solidFill>
                <a:srgbClr val="009900"/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99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  </a:t>
            </a:r>
            <a:r>
              <a:rPr lang="zh-TW" altLang="zh-TW" dirty="0">
                <a:solidFill>
                  <a:srgbClr val="0099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活動</a:t>
            </a:r>
            <a:r>
              <a:rPr lang="zh-TW" altLang="en-US" dirty="0">
                <a:solidFill>
                  <a:srgbClr val="0099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成果及</a:t>
            </a:r>
            <a:endParaRPr lang="en-US" altLang="zh-TW" dirty="0">
              <a:solidFill>
                <a:srgbClr val="009900"/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0099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  資料建立</a:t>
            </a:r>
          </a:p>
        </p:txBody>
      </p:sp>
      <p:sp>
        <p:nvSpPr>
          <p:cNvPr id="6" name="矩形 5"/>
          <p:cNvSpPr/>
          <p:nvPr/>
        </p:nvSpPr>
        <p:spPr>
          <a:xfrm>
            <a:off x="4352776" y="1454795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標楷體" panose="03000509000000000000" pitchFamily="65" charset="-120"/>
              </a:rPr>
              <a:t>★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閱讀讀本及</a:t>
            </a:r>
            <a:endParaRPr lang="en-US" altLang="zh-TW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r>
              <a:rPr lang="zh-TW" altLang="en-US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  </a:t>
            </a:r>
            <a:r>
              <a:rPr lang="zh-TW" altLang="zh-TW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資料之蒐集</a:t>
            </a:r>
            <a:endParaRPr lang="en-US" altLang="zh-TW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265608" y="5127963"/>
            <a:ext cx="18004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標楷體" panose="03000509000000000000" pitchFamily="65" charset="-120"/>
              </a:rPr>
              <a:t>★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辦理</a:t>
            </a:r>
            <a:r>
              <a:rPr lang="zh-TW" altLang="zh-TW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閱讀活動</a:t>
            </a:r>
            <a:endParaRPr lang="en-US" altLang="zh-TW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  </a:t>
            </a:r>
            <a:r>
              <a:rPr lang="zh-TW" altLang="zh-TW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之校內外競賽</a:t>
            </a:r>
            <a:endParaRPr lang="en-US" altLang="zh-TW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標楷體" panose="03000509000000000000" pitchFamily="65" charset="-120"/>
              </a:rPr>
              <a:t>★</a:t>
            </a:r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圖書設備之</a:t>
            </a:r>
            <a:endParaRPr lang="en-US" altLang="zh-TW" dirty="0">
              <a:solidFill>
                <a:schemeClr val="tx2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管理與建置</a:t>
            </a:r>
          </a:p>
        </p:txBody>
      </p:sp>
      <p:sp>
        <p:nvSpPr>
          <p:cNvPr id="19" name="矩形 18"/>
          <p:cNvSpPr/>
          <p:nvPr/>
        </p:nvSpPr>
        <p:spPr>
          <a:xfrm>
            <a:off x="6322422" y="1427333"/>
            <a:ext cx="20313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solidFill>
                  <a:schemeClr val="accent4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標楷體" panose="03000509000000000000" pitchFamily="65" charset="-120"/>
              </a:rPr>
              <a:t>★</a:t>
            </a:r>
            <a:r>
              <a:rPr lang="zh-TW" altLang="zh-TW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圖書館閱讀活動</a:t>
            </a:r>
            <a:endParaRPr lang="en-US" altLang="zh-TW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  </a:t>
            </a:r>
            <a:r>
              <a:rPr lang="zh-TW" altLang="zh-TW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的推行宣導</a:t>
            </a:r>
            <a:r>
              <a:rPr lang="zh-TW" altLang="en-US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經費</a:t>
            </a:r>
            <a:endParaRPr lang="en-US" altLang="zh-TW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  <a:cs typeface="標楷體" panose="03000509000000000000" pitchFamily="65" charset="-120"/>
            </a:endParaRPr>
          </a:p>
          <a:p>
            <a:r>
              <a:rPr lang="zh-TW" altLang="en-US" dirty="0">
                <a:solidFill>
                  <a:schemeClr val="accent4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標楷體" panose="03000509000000000000" pitchFamily="65" charset="-120"/>
              </a:rPr>
              <a:t>  及支援</a:t>
            </a:r>
            <a:endParaRPr lang="zh-TW" altLang="en-US" dirty="0">
              <a:solidFill>
                <a:schemeClr val="accent4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19C06AF1-68C9-44AF-B70B-99EC0CDB01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5838" y="290929"/>
            <a:ext cx="891683" cy="8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theme/theme1.xml><?xml version="1.0" encoding="utf-8"?>
<a:theme xmlns:a="http://schemas.openxmlformats.org/drawingml/2006/main" name="Default Design">
  <a:themeElements>
    <a:clrScheme name="">
      <a:dk1>
        <a:srgbClr val="4C4C4C"/>
      </a:dk1>
      <a:lt1>
        <a:srgbClr val="CCCCCC"/>
      </a:lt1>
      <a:dk2>
        <a:srgbClr val="FF0080"/>
      </a:dk2>
      <a:lt2>
        <a:srgbClr val="666666"/>
      </a:lt2>
      <a:accent1>
        <a:srgbClr val="333333"/>
      </a:accent1>
      <a:accent2>
        <a:srgbClr val="66CCFF"/>
      </a:accent2>
      <a:accent3>
        <a:srgbClr val="E2E2E2"/>
      </a:accent3>
      <a:accent4>
        <a:srgbClr val="404040"/>
      </a:accent4>
      <a:accent5>
        <a:srgbClr val="ADADAD"/>
      </a:accent5>
      <a:accent6>
        <a:srgbClr val="5CB9E7"/>
      </a:accent6>
      <a:hlink>
        <a:srgbClr val="FF0080"/>
      </a:hlink>
      <a:folHlink>
        <a:srgbClr val="66666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15502</TotalTime>
  <Words>4824</Words>
  <Application>Microsoft Office PowerPoint</Application>
  <PresentationFormat>如螢幕大小 (4:3)</PresentationFormat>
  <Paragraphs>1236</Paragraphs>
  <Slides>61</Slides>
  <Notes>58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61</vt:i4>
      </vt:variant>
    </vt:vector>
  </HeadingPairs>
  <TitlesOfParts>
    <vt:vector size="77" baseType="lpstr">
      <vt:lpstr>BiauKai</vt:lpstr>
      <vt:lpstr>Gulim</vt:lpstr>
      <vt:lpstr>맑은 고딕</vt:lpstr>
      <vt:lpstr>文鼎新黑體B</vt:lpstr>
      <vt:lpstr>華康方圓體W7</vt:lpstr>
      <vt:lpstr>華康正顏楷體W5</vt:lpstr>
      <vt:lpstr>微軟正黑體</vt:lpstr>
      <vt:lpstr>新細明體</vt:lpstr>
      <vt:lpstr>標楷體</vt:lpstr>
      <vt:lpstr>Aharoni</vt:lpstr>
      <vt:lpstr>Arial</vt:lpstr>
      <vt:lpstr>Brush Script MT</vt:lpstr>
      <vt:lpstr>Calibri</vt:lpstr>
      <vt:lpstr>Times New Roman</vt:lpstr>
      <vt:lpstr>Wingdings</vt:lpstr>
      <vt:lpstr>Default Design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Presentation Magazine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Coloured slides template background</dc:title>
  <dc:creator>Presentation Magazine</dc:creator>
  <cp:lastModifiedBy>User</cp:lastModifiedBy>
  <cp:revision>824</cp:revision>
  <dcterms:modified xsi:type="dcterms:W3CDTF">2020-07-23T11:58:34Z</dcterms:modified>
</cp:coreProperties>
</file>